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2"/>
  </p:sldMasterIdLst>
  <p:notesMasterIdLst>
    <p:notesMasterId r:id="rId26"/>
  </p:notesMasterIdLst>
  <p:handoutMasterIdLst>
    <p:handoutMasterId r:id="rId27"/>
  </p:handoutMasterIdLst>
  <p:sldIdLst>
    <p:sldId id="2559" r:id="rId3"/>
    <p:sldId id="2560" r:id="rId4"/>
    <p:sldId id="2561" r:id="rId5"/>
    <p:sldId id="2562" r:id="rId6"/>
    <p:sldId id="2563" r:id="rId7"/>
    <p:sldId id="2564" r:id="rId8"/>
    <p:sldId id="2565" r:id="rId9"/>
    <p:sldId id="2566" r:id="rId10"/>
    <p:sldId id="2567" r:id="rId11"/>
    <p:sldId id="2568" r:id="rId12"/>
    <p:sldId id="2569" r:id="rId13"/>
    <p:sldId id="2570" r:id="rId14"/>
    <p:sldId id="2571" r:id="rId15"/>
    <p:sldId id="2572" r:id="rId16"/>
    <p:sldId id="2573" r:id="rId17"/>
    <p:sldId id="2574" r:id="rId18"/>
    <p:sldId id="2575" r:id="rId19"/>
    <p:sldId id="2576" r:id="rId20"/>
    <p:sldId id="2577" r:id="rId21"/>
    <p:sldId id="2578" r:id="rId22"/>
    <p:sldId id="2579" r:id="rId23"/>
    <p:sldId id="2580" r:id="rId24"/>
    <p:sldId id="2581" r:id="rId25"/>
  </p:sldIdLst>
  <p:sldSz cx="18288000" cy="13716000"/>
  <p:notesSz cx="6858000" cy="9144000"/>
  <p:custDataLst>
    <p:tags r:id="rId28"/>
  </p:custData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12" userDrawn="1">
          <p15:clr>
            <a:srgbClr val="A4A3A4"/>
          </p15:clr>
        </p15:guide>
        <p15:guide id="4" pos="10729" userDrawn="1">
          <p15:clr>
            <a:srgbClr val="A4A3A4"/>
          </p15:clr>
        </p15:guide>
        <p15:guide id="5" pos="665" userDrawn="1">
          <p15:clr>
            <a:srgbClr val="A4A3A4"/>
          </p15:clr>
        </p15:guide>
        <p15:guide id="7" pos="4920" userDrawn="1">
          <p15:clr>
            <a:srgbClr val="A4A3A4"/>
          </p15:clr>
        </p15:guide>
        <p15:guide id="15" orient="horz" pos="312" userDrawn="1">
          <p15:clr>
            <a:srgbClr val="A4A3A4"/>
          </p15:clr>
        </p15:guide>
        <p15:guide id="16" orient="horz" pos="6480" userDrawn="1">
          <p15:clr>
            <a:srgbClr val="A4A3A4"/>
          </p15:clr>
        </p15:guide>
        <p15:guide id="1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F6F"/>
    <a:srgbClr val="000000"/>
    <a:srgbClr val="F5F5F5"/>
    <a:srgbClr val="3C3C41"/>
    <a:srgbClr val="C43D31"/>
    <a:srgbClr val="F9F9F9"/>
    <a:srgbClr val="CEC7C1"/>
    <a:srgbClr val="AA8A78"/>
    <a:srgbClr val="55677C"/>
    <a:srgbClr val="A6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3" autoAdjust="0"/>
    <p:restoredTop sz="92847" autoAdjust="0"/>
  </p:normalViewPr>
  <p:slideViewPr>
    <p:cSldViewPr snapToGrid="0" snapToObjects="1">
      <p:cViewPr>
        <p:scale>
          <a:sx n="59" d="100"/>
          <a:sy n="59" d="100"/>
        </p:scale>
        <p:origin x="-510" y="516"/>
      </p:cViewPr>
      <p:guideLst>
        <p:guide orient="horz" pos="8112"/>
        <p:guide orient="horz" pos="312"/>
        <p:guide orient="horz" pos="6480"/>
        <p:guide orient="horz" pos="2160"/>
        <p:guide pos="10729"/>
        <p:guide pos="665"/>
        <p:guide pos="4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11660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7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9E7-0AAB-734B-A0E5-6B71C2D5220C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0432-0574-7E4A-9407-64156FF517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9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6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5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0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6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3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90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4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3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3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84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66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87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23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6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8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5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6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2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C55A-A855-764E-83B9-D4AB83697C49}" type="datetimeFigureOut">
              <a:rPr lang="en-US" altLang="en-US" smtClean="0"/>
              <a:pPr/>
              <a:t>1/7/2019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617E7-4F97-354C-8C23-8E30A14BE638}" type="slidenum">
              <a:rPr lang="en-US" altLang="en-US" smtClean="0"/>
              <a:pPr/>
              <a:t>‹Nº›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9244142" y="4375369"/>
            <a:ext cx="2941738" cy="29443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6087264" y="4375369"/>
            <a:ext cx="2941738" cy="29443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244142" y="7541001"/>
            <a:ext cx="2941738" cy="29443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6087264" y="7541001"/>
            <a:ext cx="2941738" cy="29443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1B4D35D0-5BF3-4BED-BD79-D3019866BE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1B4D35D0-5BF3-4BED-BD79-D3019866B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27499" y="0"/>
            <a:ext cx="6105166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05168" y="0"/>
            <a:ext cx="6077666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210334" y="0"/>
            <a:ext cx="6077666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53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858345" y="5398510"/>
            <a:ext cx="4041712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7123144" y="5398513"/>
            <a:ext cx="4041712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858345" y="8747193"/>
            <a:ext cx="4041712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123144" y="8747196"/>
            <a:ext cx="4041712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2351413" y="5398512"/>
            <a:ext cx="4041712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2351413" y="8747196"/>
            <a:ext cx="4041712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37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500074" y="3160954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4109125" y="3160954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6718176" y="3162088"/>
            <a:ext cx="2260600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7"/>
          <p:cNvSpPr>
            <a:spLocks noGrp="1"/>
          </p:cNvSpPr>
          <p:nvPr>
            <p:ph type="pic" sz="quarter" idx="36"/>
          </p:nvPr>
        </p:nvSpPr>
        <p:spPr>
          <a:xfrm>
            <a:off x="1497534" y="5715325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7"/>
          <p:cNvSpPr>
            <a:spLocks noGrp="1"/>
          </p:cNvSpPr>
          <p:nvPr>
            <p:ph type="pic" sz="quarter" idx="37"/>
          </p:nvPr>
        </p:nvSpPr>
        <p:spPr>
          <a:xfrm>
            <a:off x="4106585" y="5715325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7"/>
          <p:cNvSpPr>
            <a:spLocks noGrp="1"/>
          </p:cNvSpPr>
          <p:nvPr>
            <p:ph type="pic" sz="quarter" idx="38"/>
          </p:nvPr>
        </p:nvSpPr>
        <p:spPr>
          <a:xfrm>
            <a:off x="6715636" y="5716459"/>
            <a:ext cx="2260600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7"/>
          <p:cNvSpPr>
            <a:spLocks noGrp="1"/>
          </p:cNvSpPr>
          <p:nvPr>
            <p:ph type="pic" sz="quarter" idx="39"/>
          </p:nvPr>
        </p:nvSpPr>
        <p:spPr>
          <a:xfrm>
            <a:off x="1497534" y="8271963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7"/>
          <p:cNvSpPr>
            <a:spLocks noGrp="1"/>
          </p:cNvSpPr>
          <p:nvPr>
            <p:ph type="pic" sz="quarter" idx="40"/>
          </p:nvPr>
        </p:nvSpPr>
        <p:spPr>
          <a:xfrm>
            <a:off x="4106585" y="8271963"/>
            <a:ext cx="2285999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17"/>
          <p:cNvSpPr>
            <a:spLocks noGrp="1"/>
          </p:cNvSpPr>
          <p:nvPr>
            <p:ph type="pic" sz="quarter" idx="41"/>
          </p:nvPr>
        </p:nvSpPr>
        <p:spPr>
          <a:xfrm>
            <a:off x="6715636" y="8273097"/>
            <a:ext cx="2260600" cy="22812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59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1"/>
            <a:ext cx="18288000" cy="44577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8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" y="700847"/>
            <a:ext cx="1828799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54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3715352" y="3837484"/>
            <a:ext cx="1828800" cy="182880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9272537" y="3837484"/>
            <a:ext cx="1828801" cy="182880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22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308470" y="6646300"/>
            <a:ext cx="180403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8695457" y="6646300"/>
            <a:ext cx="1790302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3308470" y="2328297"/>
            <a:ext cx="1804030" cy="182880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8695456" y="2328297"/>
            <a:ext cx="1853569" cy="182880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5866-960C-E74A-924A-67BD570C44CE}" type="datetimeFigureOut">
              <a:rPr lang="en-US" altLang="en-US" smtClean="0"/>
              <a:pPr/>
              <a:t>1/7/2019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338C3-5782-DC42-8FA4-268C21AA13D0}" type="slidenum">
              <a:rPr lang="en-US" altLang="en-US" smtClean="0"/>
              <a:pPr/>
              <a:t>‹Nº›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0372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7982" y="5349240"/>
            <a:ext cx="3013406" cy="30175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4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71809" y="4208277"/>
            <a:ext cx="4507860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861488" y="4208277"/>
            <a:ext cx="4507860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1851165" y="4208277"/>
            <a:ext cx="4507860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89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7"/>
            <a:ext cx="1828800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18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85929" y="1"/>
            <a:ext cx="3711105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51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-445658" y="-653034"/>
            <a:ext cx="19034904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4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90654630-537B-422D-9323-2B46145510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66988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xmlns="" id="{40CFEF15-9166-45C8-AD89-9A1892A1D6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632766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think-cell Slide" r:id="rId28" imgW="347" imgH="348" progId="TCLayout.ActiveDocument.1">
                  <p:embed/>
                </p:oleObj>
              </mc:Choice>
              <mc:Fallback>
                <p:oleObj name="think-cell Slide" r:id="rId28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6633563" y="695603"/>
            <a:ext cx="432511" cy="393192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741616" y="788325"/>
            <a:ext cx="21640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260E2A6B-A809-4840-BF14-8648BC0BDF87}" type="slidenum">
              <a:rPr lang="id-ID" sz="1350" b="0" i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‹Nº›</a:t>
            </a:fld>
            <a:endParaRPr lang="id-ID" sz="1350" b="0" i="0" dirty="0">
              <a:solidFill>
                <a:schemeClr val="bg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254" r:id="rId12"/>
    <p:sldLayoutId id="2147484264" r:id="rId13"/>
    <p:sldLayoutId id="2147484265" r:id="rId14"/>
    <p:sldLayoutId id="2147484266" r:id="rId15"/>
    <p:sldLayoutId id="2147484267" r:id="rId16"/>
    <p:sldLayoutId id="2147484268" r:id="rId17"/>
    <p:sldLayoutId id="2147484269" r:id="rId18"/>
    <p:sldLayoutId id="2147484270" r:id="rId19"/>
    <p:sldLayoutId id="2147484271" r:id="rId20"/>
    <p:sldLayoutId id="2147484272" r:id="rId21"/>
    <p:sldLayoutId id="2147484273" r:id="rId22"/>
    <p:sldLayoutId id="2147484274" r:id="rId23"/>
    <p:sldLayoutId id="2147484275" r:id="rId24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youexec.com/plus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hyperlink" Target="http://youexec.com/plu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microsoft.com/office/2007/relationships/hdphoto" Target="../media/hdphoto7.wdp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6.png"/><Relationship Id="rId3" Type="http://schemas.openxmlformats.org/officeDocument/2006/relationships/hyperlink" Target="http://youexec.com/plus" TargetMode="Externa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hyperlink" Target="http://youexec.com/plu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youexec.com/pl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Object 49" hidden="1">
            <a:extLst>
              <a:ext uri="{FF2B5EF4-FFF2-40B4-BE49-F238E27FC236}">
                <a16:creationId xmlns:a16="http://schemas.microsoft.com/office/drawing/2014/main" xmlns="" id="{533CDC01-EDB4-447E-9ED1-56E237C3A4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0" name="Object 49" hidden="1">
                        <a:extLst>
                          <a:ext uri="{FF2B5EF4-FFF2-40B4-BE49-F238E27FC236}">
                            <a16:creationId xmlns:a16="http://schemas.microsoft.com/office/drawing/2014/main" xmlns="" id="{533CDC01-EDB4-447E-9ED1-56E237C3A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Placeholder 23" descr="A sunset in the background&#10;&#10;Description generated with high confidence">
            <a:extLst>
              <a:ext uri="{FF2B5EF4-FFF2-40B4-BE49-F238E27FC236}">
                <a16:creationId xmlns:a16="http://schemas.microsoft.com/office/drawing/2014/main" xmlns="" id="{A849CD17-B4D7-43FF-A7B6-B34BC347A99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Picture Placeholder 32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xmlns="" id="{BCE7EA28-F776-47EE-9F69-8AD05C115C6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10334" y="0"/>
            <a:ext cx="6077666" cy="13716000"/>
          </a:xfrm>
        </p:spPr>
      </p:pic>
      <p:pic>
        <p:nvPicPr>
          <p:cNvPr id="27650" name="Picture 2" descr="cristina-gottardi-174582.jpg">
            <a:extLst>
              <a:ext uri="{FF2B5EF4-FFF2-40B4-BE49-F238E27FC236}">
                <a16:creationId xmlns:a16="http://schemas.microsoft.com/office/drawing/2014/main" xmlns="" id="{158C93C0-C74A-4E52-8ECC-9DB9F5A3BAA8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99" y="0"/>
            <a:ext cx="6105166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105171" y="0"/>
            <a:ext cx="6077666" cy="13716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6105166" cy="13716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0" name="Rectangle 39"/>
          <p:cNvSpPr/>
          <p:nvPr/>
        </p:nvSpPr>
        <p:spPr>
          <a:xfrm>
            <a:off x="12182838" y="0"/>
            <a:ext cx="6105166" cy="13716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grpSp>
        <p:nvGrpSpPr>
          <p:cNvPr id="32" name="Group 31"/>
          <p:cNvGrpSpPr/>
          <p:nvPr/>
        </p:nvGrpSpPr>
        <p:grpSpPr>
          <a:xfrm>
            <a:off x="6735294" y="5055839"/>
            <a:ext cx="4817418" cy="3985678"/>
            <a:chOff x="8978049" y="4363377"/>
            <a:chExt cx="6421551" cy="5312854"/>
          </a:xfrm>
        </p:grpSpPr>
        <p:sp>
          <p:nvSpPr>
            <p:cNvPr id="26" name="TextBox 25"/>
            <p:cNvSpPr txBox="1"/>
            <p:nvPr/>
          </p:nvSpPr>
          <p:spPr>
            <a:xfrm>
              <a:off x="9347477" y="5767598"/>
              <a:ext cx="5606510" cy="1354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WITH US</a:t>
              </a:r>
            </a:p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EVERYWHERE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78049" y="7922361"/>
              <a:ext cx="6421551" cy="175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Go where You Exec goes. Explore the multiple dimensions of innovation, progress, and unity.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9540117" y="7393275"/>
              <a:ext cx="5221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10058479" y="4363377"/>
              <a:ext cx="4184492" cy="827879"/>
              <a:chOff x="4383584" y="10004876"/>
              <a:chExt cx="6126514" cy="121209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383584" y="10004876"/>
                <a:ext cx="6126514" cy="1212098"/>
              </a:xfrm>
              <a:prstGeom prst="rect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81624" y="10291300"/>
                <a:ext cx="3242004" cy="630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b="1" spc="1125" dirty="0">
                    <a:solidFill>
                      <a:schemeClr val="bg1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TRAVEL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44199" y="5055839"/>
            <a:ext cx="4817418" cy="3985678"/>
            <a:chOff x="8978049" y="4363377"/>
            <a:chExt cx="6421551" cy="5312854"/>
          </a:xfrm>
        </p:grpSpPr>
        <p:sp>
          <p:nvSpPr>
            <p:cNvPr id="18" name="TextBox 17"/>
            <p:cNvSpPr txBox="1"/>
            <p:nvPr/>
          </p:nvSpPr>
          <p:spPr>
            <a:xfrm>
              <a:off x="9036161" y="5767598"/>
              <a:ext cx="6229142" cy="1354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PASSIONATELY </a:t>
              </a:r>
            </a:p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FOCUSED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78049" y="7922361"/>
              <a:ext cx="6421551" cy="175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On the professional development and success of our members. Join Plus</a:t>
              </a:r>
            </a:p>
            <a:p>
              <a:pPr algn="ctr">
                <a:lnSpc>
                  <a:spcPct val="15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and get access to exclusive </a:t>
              </a:r>
              <a:r>
                <a:rPr lang="mr-IN" sz="1800" dirty="0">
                  <a:solidFill>
                    <a:schemeClr val="bg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…</a:t>
              </a:r>
              <a:endParaRPr lang="en-US" sz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9540117" y="7393275"/>
              <a:ext cx="5221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0058479" y="4363377"/>
              <a:ext cx="4184492" cy="827879"/>
              <a:chOff x="4383584" y="10004876"/>
              <a:chExt cx="6126514" cy="121209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383584" y="10004876"/>
                <a:ext cx="6126514" cy="1212098"/>
              </a:xfrm>
              <a:prstGeom prst="rect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66896" y="10291300"/>
                <a:ext cx="4271462" cy="630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b="1" spc="1125" dirty="0">
                    <a:solidFill>
                      <a:schemeClr val="bg1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YOU EXEC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2827036" y="5055839"/>
            <a:ext cx="4817418" cy="3985678"/>
            <a:chOff x="8978049" y="4363377"/>
            <a:chExt cx="6421551" cy="5312854"/>
          </a:xfrm>
        </p:grpSpPr>
        <p:sp>
          <p:nvSpPr>
            <p:cNvPr id="42" name="TextBox 41"/>
            <p:cNvSpPr txBox="1"/>
            <p:nvPr/>
          </p:nvSpPr>
          <p:spPr>
            <a:xfrm>
              <a:off x="9361753" y="5767598"/>
              <a:ext cx="5577956" cy="1354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IS YOUR</a:t>
              </a:r>
            </a:p>
            <a:p>
              <a:pPr algn="ctr"/>
              <a:r>
                <a:rPr lang="en-US" sz="3001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PLAYGROUND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78049" y="7922361"/>
              <a:ext cx="6421551" cy="175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Train your mind to discover creative habits that will shape the world to become more united.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9540117" y="7393275"/>
              <a:ext cx="5221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058479" y="4363377"/>
              <a:ext cx="4184492" cy="827879"/>
              <a:chOff x="4383584" y="10004876"/>
              <a:chExt cx="6126514" cy="121209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4383584" y="10004876"/>
                <a:ext cx="6126514" cy="1212098"/>
              </a:xfrm>
              <a:prstGeom prst="rect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059672" y="10291300"/>
                <a:ext cx="4885913" cy="630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b="1" spc="1125" dirty="0">
                    <a:solidFill>
                      <a:schemeClr val="bg1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THE WOLRD</a:t>
                </a:r>
              </a:p>
            </p:txBody>
          </p:sp>
        </p:grpSp>
      </p:grpSp>
      <p:pic>
        <p:nvPicPr>
          <p:cNvPr id="34" name="Picture 33" descr="logo-square-white-tran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645" y="9885644"/>
            <a:ext cx="2266034" cy="19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25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5" decel="100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2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25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5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328978" y="7840389"/>
            <a:ext cx="4771333" cy="3460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essays, video interviews, book summaries </a:t>
            </a:r>
            <a:r>
              <a:rPr lang="mr-IN" sz="2101" dirty="0">
                <a:latin typeface="Montserrat Light" charset="0"/>
                <a:ea typeface="Montserrat Light" charset="0"/>
                <a:cs typeface="Montserrat Light" charset="0"/>
              </a:rPr>
              <a:t>…</a:t>
            </a:r>
            <a:endParaRPr lang="en-US" sz="2101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7508938" y="3603874"/>
            <a:ext cx="4210050" cy="2752918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18" name="Rectangle 17"/>
          <p:cNvSpPr/>
          <p:nvPr/>
        </p:nvSpPr>
        <p:spPr>
          <a:xfrm>
            <a:off x="8044280" y="4699008"/>
            <a:ext cx="3010643" cy="461863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101" dirty="0">
                <a:latin typeface="Lato Light"/>
                <a:cs typeface="Lato Light"/>
              </a:rPr>
              <a:t>Incredible. Enough said</a:t>
            </a:r>
            <a:endParaRPr lang="fr-FR" sz="1350" dirty="0">
              <a:latin typeface="Lato Light"/>
              <a:cs typeface="Lato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87828" y="3603871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09316" y="4824693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4" name="AutoShape 3"/>
          <p:cNvSpPr>
            <a:spLocks/>
          </p:cNvSpPr>
          <p:nvPr/>
        </p:nvSpPr>
        <p:spPr bwMode="auto">
          <a:xfrm>
            <a:off x="12176972" y="3603874"/>
            <a:ext cx="4210050" cy="2752918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26" name="Rectangle 25"/>
          <p:cNvSpPr/>
          <p:nvPr/>
        </p:nvSpPr>
        <p:spPr>
          <a:xfrm>
            <a:off x="12712314" y="4322688"/>
            <a:ext cx="3010643" cy="1431821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101" dirty="0">
                <a:latin typeface="Lato Light"/>
                <a:cs typeface="Lato Light"/>
              </a:rPr>
              <a:t>When faced with a challenge or question, You Exec is always there</a:t>
            </a:r>
            <a:endParaRPr lang="fr-FR" sz="1350" dirty="0">
              <a:latin typeface="Lato Light"/>
              <a:cs typeface="Lato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955862" y="3603871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277351" y="4824693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0" name="AutoShape 3"/>
          <p:cNvSpPr>
            <a:spLocks/>
          </p:cNvSpPr>
          <p:nvPr/>
        </p:nvSpPr>
        <p:spPr bwMode="auto">
          <a:xfrm>
            <a:off x="7508938" y="7632364"/>
            <a:ext cx="4210050" cy="3275721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31" name="Rectangle 30"/>
          <p:cNvSpPr/>
          <p:nvPr/>
        </p:nvSpPr>
        <p:spPr>
          <a:xfrm>
            <a:off x="8044280" y="8691420"/>
            <a:ext cx="3010643" cy="1431821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101" dirty="0">
                <a:latin typeface="Lato Light"/>
                <a:cs typeface="Lato Light"/>
              </a:rPr>
              <a:t>I wish they would distribute resources more often. I look forward each month</a:t>
            </a:r>
            <a:r>
              <a:rPr lang="mr-IN" sz="2101" dirty="0">
                <a:latin typeface="Lato Light"/>
                <a:cs typeface="Lato Light"/>
              </a:rPr>
              <a:t>…</a:t>
            </a:r>
            <a:endParaRPr lang="fr-FR" sz="1350" dirty="0">
              <a:latin typeface="Lato Light"/>
              <a:cs typeface="Lato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87828" y="7972602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09316" y="9193424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5" name="AutoShape 3"/>
          <p:cNvSpPr>
            <a:spLocks/>
          </p:cNvSpPr>
          <p:nvPr/>
        </p:nvSpPr>
        <p:spPr bwMode="auto">
          <a:xfrm>
            <a:off x="12176972" y="7632364"/>
            <a:ext cx="4210050" cy="3275721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39" name="Rectangle 38"/>
          <p:cNvSpPr/>
          <p:nvPr/>
        </p:nvSpPr>
        <p:spPr>
          <a:xfrm>
            <a:off x="12712314" y="8926620"/>
            <a:ext cx="3010643" cy="78518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101" dirty="0">
                <a:latin typeface="Lato Light"/>
                <a:cs typeface="Lato Light"/>
              </a:rPr>
              <a:t>I can’t imagine where I would be without them</a:t>
            </a:r>
            <a:endParaRPr lang="fr-FR" sz="1350" dirty="0">
              <a:latin typeface="Lato Light"/>
              <a:cs typeface="Lato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955862" y="7972602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77351" y="9193424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3828" y="2829509"/>
            <a:ext cx="5339935" cy="407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MORE</a:t>
            </a:r>
          </a:p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FEED-</a:t>
            </a:r>
          </a:p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BACK</a:t>
            </a:r>
          </a:p>
        </p:txBody>
      </p:sp>
      <p:pic>
        <p:nvPicPr>
          <p:cNvPr id="13" name="Picture Placeholder 12" descr="A person standing on a rocky hill&#10;&#10;Description generated with very high confidence">
            <a:extLst>
              <a:ext uri="{FF2B5EF4-FFF2-40B4-BE49-F238E27FC236}">
                <a16:creationId xmlns:a16="http://schemas.microsoft.com/office/drawing/2014/main" xmlns="" id="{5FF81F73-8C84-44DC-9826-7BC7F78E09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 descr="A person is cross country skiing on a snow covered mountain&#10;&#10;Description generated with very high confidence">
            <a:extLst>
              <a:ext uri="{FF2B5EF4-FFF2-40B4-BE49-F238E27FC236}">
                <a16:creationId xmlns:a16="http://schemas.microsoft.com/office/drawing/2014/main" xmlns="" id="{11853052-DD07-4BD0-88C3-C9AA983B6E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Picture Placeholder 42" descr="A picture containing outdoor, snow, sky, person&#10;&#10;Description generated with very high confidence">
            <a:extLst>
              <a:ext uri="{FF2B5EF4-FFF2-40B4-BE49-F238E27FC236}">
                <a16:creationId xmlns:a16="http://schemas.microsoft.com/office/drawing/2014/main" xmlns="" id="{81D100D4-B8AA-4402-941D-0D91EBEBE64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Picture Placeholder 47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xmlns="" id="{C1D2ADA0-8FEF-4341-96FD-597E1CC37D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Picture 28" descr="logo-square-black-trans (1)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2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2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2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2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5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25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25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 animBg="1"/>
      <p:bldP spid="18" grpId="0"/>
      <p:bldP spid="19" grpId="0"/>
      <p:bldP spid="20" grpId="0"/>
      <p:bldP spid="24" grpId="0" animBg="1"/>
      <p:bldP spid="26" grpId="0"/>
      <p:bldP spid="27" grpId="0"/>
      <p:bldP spid="28" grpId="0"/>
      <p:bldP spid="30" grpId="0" animBg="1"/>
      <p:bldP spid="31" grpId="0"/>
      <p:bldP spid="32" grpId="0"/>
      <p:bldP spid="33" grpId="0"/>
      <p:bldP spid="35" grpId="0" animBg="1"/>
      <p:bldP spid="39" grpId="0"/>
      <p:bldP spid="41" grpId="0"/>
      <p:bldP spid="45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828800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8" name="TextBox 7"/>
          <p:cNvSpPr txBox="1"/>
          <p:nvPr/>
        </p:nvSpPr>
        <p:spPr>
          <a:xfrm>
            <a:off x="4032752" y="4670351"/>
            <a:ext cx="12864598" cy="637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2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Change might not be fast and it isn’t always easy. But with time and effort, almost any habit can be reshaped.”</a:t>
            </a:r>
          </a:p>
          <a:p>
            <a:endParaRPr lang="en-US" sz="12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3601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— The Power of Habit</a:t>
            </a:r>
            <a:endParaRPr lang="en-US" sz="7202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4255" y="2120481"/>
            <a:ext cx="4006294" cy="833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564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“</a:t>
            </a:r>
          </a:p>
        </p:txBody>
      </p:sp>
      <p:pic>
        <p:nvPicPr>
          <p:cNvPr id="5" name="Picture 4" descr="logo-square-white-tran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677" y="6053379"/>
            <a:ext cx="1346533" cy="11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1DAFAD-5B7D-400B-8F70-3469704F830A}"/>
              </a:ext>
            </a:extLst>
          </p:cNvPr>
          <p:cNvSpPr txBox="1"/>
          <p:nvPr/>
        </p:nvSpPr>
        <p:spPr>
          <a:xfrm>
            <a:off x="4032752" y="4670351"/>
            <a:ext cx="12864598" cy="637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2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Change might not be fast and it isn’t always easy. But with time and effort, almost any habit can be reshaped.”</a:t>
            </a:r>
          </a:p>
          <a:p>
            <a:endParaRPr lang="en-US" sz="12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3601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— The Power of Habit</a:t>
            </a:r>
            <a:endParaRPr lang="en-US" sz="7202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8A464F-D377-4071-B0B7-BA4385446B9F}"/>
              </a:ext>
            </a:extLst>
          </p:cNvPr>
          <p:cNvSpPr txBox="1"/>
          <p:nvPr/>
        </p:nvSpPr>
        <p:spPr>
          <a:xfrm>
            <a:off x="1134255" y="2120481"/>
            <a:ext cx="4006294" cy="833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564" dirty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“</a:t>
            </a:r>
          </a:p>
        </p:txBody>
      </p:sp>
      <p:pic>
        <p:nvPicPr>
          <p:cNvPr id="4" name="Picture 3" descr="logo-square-black-trans (1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8992" y="11675145"/>
            <a:ext cx="1976716" cy="17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brown and black dog standing in the water&#10;&#10;Description generated with very high confidence">
            <a:extLst>
              <a:ext uri="{FF2B5EF4-FFF2-40B4-BE49-F238E27FC236}">
                <a16:creationId xmlns:a16="http://schemas.microsoft.com/office/drawing/2014/main" xmlns="" id="{3A3BDCE5-EC6A-48D5-992A-B210C8A8AA1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3107465" y="8774163"/>
            <a:ext cx="2654452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STEVE LOBS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19996" y="5553457"/>
            <a:ext cx="7944114" cy="370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11"/>
              </a:lnSpc>
            </a:pPr>
            <a:r>
              <a:rPr lang="en-US" sz="33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You Exec is a service passionately focused on the professional development and success of our members. When you join </a:t>
            </a:r>
            <a:r>
              <a:rPr lang="en-US" sz="33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  <a:hlinkClick r:id="rId4"/>
              </a:rPr>
              <a:t>Plus</a:t>
            </a:r>
            <a:r>
              <a:rPr lang="en-US" sz="33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, you will receive monthly exclusive resources to get ahead.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090" y="9264145"/>
            <a:ext cx="2431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spc="450" dirty="0">
                <a:latin typeface="Montserrat Semi" charset="0"/>
                <a:ea typeface="Montserrat Semi" charset="0"/>
                <a:cs typeface="Montserrat Semi" charset="0"/>
              </a:rPr>
              <a:t>CEO, PEAR INC.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8224" y="3019030"/>
            <a:ext cx="8534441" cy="92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MORE TESTIMONIALS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7547" y="4046630"/>
            <a:ext cx="11335748" cy="6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type of organization</a:t>
            </a:r>
          </a:p>
        </p:txBody>
      </p:sp>
      <p:pic>
        <p:nvPicPr>
          <p:cNvPr id="9" name="Picture 8" descr="logo-square-black-trans (1)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8992" y="11675145"/>
            <a:ext cx="1976716" cy="172908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561858" y="6816684"/>
            <a:ext cx="977758" cy="97775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"/>
                            </p:stCondLst>
                            <p:childTnLst>
                              <p:par>
                                <p:cTn id="37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42 0.02163 -0.01684 0.04326 -0.02803 0.05668 C -0.03923 0.0701 -0.0506 0.07762 -0.06717 0.08063 C -0.08375 0.08363 -0.111 0.08306 -0.12766 0.07461 C -0.14432 0.06617 -0.15847 0.0465 -0.16689 0.02985 C -0.17531 0.01319 -0.17791 -0.00312 -0.17808 -0.02545 C -0.17826 -0.04777 -0.17678 -0.08282 -0.16802 -0.10445 C -0.15925 -0.12608 -0.14233 -0.14066 -0.12541 -0.15523 " pathEditMode="relative" ptsTypes="aaaaaaaA">
                                      <p:cBhvr>
                                        <p:cTn id="3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" grpId="0"/>
      <p:bldP spid="12" grpId="0"/>
      <p:bldP spid="13" grpId="0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828800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22" name="TextBox 21"/>
          <p:cNvSpPr txBox="1"/>
          <p:nvPr/>
        </p:nvSpPr>
        <p:spPr>
          <a:xfrm>
            <a:off x="4927239" y="9316102"/>
            <a:ext cx="8376377" cy="50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1" b="1" spc="45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RYAN HOLIDAY </a:t>
            </a:r>
            <a:r>
              <a:rPr lang="mr-IN" sz="2701" b="1" spc="45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–</a:t>
            </a:r>
            <a:r>
              <a:rPr lang="en-US" sz="2701" b="1" spc="45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 EGO IS THE ENEMY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3295" y="4411401"/>
            <a:ext cx="11335748" cy="415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2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Do you know how you can tell when someone is truly humble? </a:t>
            </a:r>
            <a:r>
              <a:rPr lang="mr-IN" sz="6602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…</a:t>
            </a:r>
            <a:r>
              <a:rPr lang="en-US" sz="6602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They don’t assume, ‘I know the way.’"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4255" y="2120481"/>
            <a:ext cx="4006294" cy="833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564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“</a:t>
            </a:r>
          </a:p>
        </p:txBody>
      </p:sp>
      <p:pic>
        <p:nvPicPr>
          <p:cNvPr id="7" name="Picture 6" descr="logo-square-white-tran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677" y="6053379"/>
            <a:ext cx="1346533" cy="11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6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028404" y="9316102"/>
            <a:ext cx="8174033" cy="50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1" b="1" spc="45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RYAN HOLIDAY – EGO IS THE ENEMY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3295" y="4411401"/>
            <a:ext cx="11335748" cy="415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Do you know how you can tell when someone is truly humble? …They don’t assume, ‘I know the way.’"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4255" y="2120481"/>
            <a:ext cx="4006294" cy="833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564" dirty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“</a:t>
            </a:r>
          </a:p>
        </p:txBody>
      </p:sp>
      <p:pic>
        <p:nvPicPr>
          <p:cNvPr id="5" name="Picture 4" descr="logo-square-black-trans (1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8992" y="11675145"/>
            <a:ext cx="1976716" cy="17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4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8288000" cy="13716000"/>
          </a:xfrm>
          <a:prstGeom prst="rect">
            <a:avLst/>
          </a:prstGeom>
          <a:solidFill>
            <a:srgbClr val="3C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0" name="Rectangle 9"/>
          <p:cNvSpPr/>
          <p:nvPr/>
        </p:nvSpPr>
        <p:spPr>
          <a:xfrm>
            <a:off x="1871810" y="10226796"/>
            <a:ext cx="4507860" cy="164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2" name="Rectangle 11"/>
          <p:cNvSpPr/>
          <p:nvPr/>
        </p:nvSpPr>
        <p:spPr>
          <a:xfrm>
            <a:off x="6861491" y="10226799"/>
            <a:ext cx="4507860" cy="164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4" name="Rectangle 13"/>
          <p:cNvSpPr/>
          <p:nvPr/>
        </p:nvSpPr>
        <p:spPr>
          <a:xfrm>
            <a:off x="11851168" y="10226799"/>
            <a:ext cx="4507860" cy="164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6" name="TextBox 15"/>
          <p:cNvSpPr txBox="1"/>
          <p:nvPr/>
        </p:nvSpPr>
        <p:spPr>
          <a:xfrm>
            <a:off x="3677764" y="1253466"/>
            <a:ext cx="10875354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THOSE WHO FLY, SOAR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7215" y="10604520"/>
            <a:ext cx="2997063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HAWKY FLERS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3959" y="10993355"/>
            <a:ext cx="328356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Exec, Founder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64374" y="10604520"/>
            <a:ext cx="2991926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BLUI VOLARIS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8551" y="10993355"/>
            <a:ext cx="328356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Exec, Founder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738459" y="10604520"/>
            <a:ext cx="2711132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SPOCA WORI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452242" y="10993355"/>
            <a:ext cx="328356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Exec, Founder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0421" y="2489073"/>
            <a:ext cx="12290000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Plus, you will receive monthly exclusive </a:t>
            </a:r>
            <a:r>
              <a:rPr lang="mr-IN" sz="24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9" name="Picture Placeholder 8" descr="A close up of a bird&#10;&#10;Description generated with very high confidence">
            <a:extLst>
              <a:ext uri="{FF2B5EF4-FFF2-40B4-BE49-F238E27FC236}">
                <a16:creationId xmlns:a16="http://schemas.microsoft.com/office/drawing/2014/main" xmlns="" id="{55E1D109-5C07-4684-B3E9-D05CA20509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1488" y="4208277"/>
            <a:ext cx="4507860" cy="6013578"/>
          </a:xfrm>
        </p:spPr>
      </p:pic>
      <p:pic>
        <p:nvPicPr>
          <p:cNvPr id="8" name="Picture Placeholder 7" descr="A close up of a bird&#10;&#10;Description generated with very high confidence">
            <a:extLst>
              <a:ext uri="{FF2B5EF4-FFF2-40B4-BE49-F238E27FC236}">
                <a16:creationId xmlns:a16="http://schemas.microsoft.com/office/drawing/2014/main" xmlns="" id="{39B21571-7ED2-402A-A5F6-055D79C1C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Picture Placeholder 25" descr="A small bird perched on a branch&#10;&#10;Description generated with very high confidence">
            <a:extLst>
              <a:ext uri="{FF2B5EF4-FFF2-40B4-BE49-F238E27FC236}">
                <a16:creationId xmlns:a16="http://schemas.microsoft.com/office/drawing/2014/main" xmlns="" id="{109A4B65-AC65-4F07-BA19-6B4E413F03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1165" y="4208277"/>
            <a:ext cx="4507860" cy="6013578"/>
          </a:xfrm>
        </p:spPr>
      </p:pic>
      <p:pic>
        <p:nvPicPr>
          <p:cNvPr id="18" name="Picture 17" descr="logo-square-white-trans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21" y="223457"/>
            <a:ext cx="1346533" cy="11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4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9" grpId="0"/>
      <p:bldP spid="20" grpId="0"/>
      <p:bldP spid="24" grpId="0"/>
      <p:bldP spid="25" grpId="0"/>
      <p:bldP spid="27" grpId="0"/>
      <p:bldP spid="2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47997" y="5380352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FAST &amp; RELIABLE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47997" y="7652558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SAFE &amp; TRUSTING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 smtClean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 smtClean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will receive monthly exclusive 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7997" y="10090165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EXCLUSIVE ARTICLES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19260" y="5380352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FOCUSED ON OUR MEMBERS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...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19260" y="7652558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AGILE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...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19260" y="10090165"/>
            <a:ext cx="6951850" cy="182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EFFICIENT</a:t>
            </a:r>
            <a:endParaRPr lang="en-US" sz="1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1800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2037" y="2712903"/>
            <a:ext cx="7366809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HOW WE 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7546" y="4109350"/>
            <a:ext cx="11808459" cy="6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type of organization </a:t>
            </a:r>
            <a:r>
              <a:rPr lang="mr-IN" sz="2401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2" name="Picture 11" descr="logo-square-black-trans (1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432028" y="2712903"/>
            <a:ext cx="7366809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HOW WE 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1272" y="4046628"/>
            <a:ext cx="12548298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0179" y="6768109"/>
            <a:ext cx="1144691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FAST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0737" y="7324397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96105" y="6768109"/>
            <a:ext cx="2128146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RELIABLE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8393" y="7324397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32270" y="6768109"/>
            <a:ext cx="2162274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TRUSTING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71621" y="7324397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9864" y="9167799"/>
            <a:ext cx="3065319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TRANSPARENT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0737" y="9724088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5105" y="9167799"/>
            <a:ext cx="1510153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SMART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18393" y="9724088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35230" y="9167799"/>
            <a:ext cx="1356351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AGILE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71621" y="9724088"/>
            <a:ext cx="328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... </a:t>
            </a:r>
          </a:p>
        </p:txBody>
      </p:sp>
      <p:pic>
        <p:nvPicPr>
          <p:cNvPr id="17" name="Picture 16" descr="logo-square-black-trans (1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2779"/>
          <p:cNvSpPr/>
          <p:nvPr/>
        </p:nvSpPr>
        <p:spPr>
          <a:xfrm>
            <a:off x="1621338" y="8489833"/>
            <a:ext cx="570698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20" name="Shape 2782"/>
          <p:cNvSpPr/>
          <p:nvPr/>
        </p:nvSpPr>
        <p:spPr>
          <a:xfrm>
            <a:off x="5535827" y="6175657"/>
            <a:ext cx="785465" cy="677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21" name="Shape 2783"/>
          <p:cNvSpPr/>
          <p:nvPr/>
        </p:nvSpPr>
        <p:spPr>
          <a:xfrm>
            <a:off x="5535830" y="8547882"/>
            <a:ext cx="784710" cy="67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24" name="Shape 2778"/>
          <p:cNvSpPr/>
          <p:nvPr/>
        </p:nvSpPr>
        <p:spPr>
          <a:xfrm>
            <a:off x="1514333" y="6122233"/>
            <a:ext cx="784710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25" name="TextBox 24"/>
          <p:cNvSpPr txBox="1"/>
          <p:nvPr/>
        </p:nvSpPr>
        <p:spPr>
          <a:xfrm>
            <a:off x="1514332" y="7079949"/>
            <a:ext cx="1493165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LARGE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14333" y="7518645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75717" y="7079952"/>
            <a:ext cx="2876360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FRAGMENTED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75720" y="7518648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14333" y="9505599"/>
            <a:ext cx="3105310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RESOURCEFUL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14333" y="9944294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5717" y="9505602"/>
            <a:ext cx="2070438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COMPLED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75720" y="994429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2" name="Shape 2779"/>
          <p:cNvSpPr/>
          <p:nvPr/>
        </p:nvSpPr>
        <p:spPr>
          <a:xfrm>
            <a:off x="9665085" y="8489836"/>
            <a:ext cx="570698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4" name="Shape 2782"/>
          <p:cNvSpPr/>
          <p:nvPr/>
        </p:nvSpPr>
        <p:spPr>
          <a:xfrm>
            <a:off x="13579571" y="6175657"/>
            <a:ext cx="785465" cy="677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5" name="Shape 2783"/>
          <p:cNvSpPr/>
          <p:nvPr/>
        </p:nvSpPr>
        <p:spPr>
          <a:xfrm>
            <a:off x="13579574" y="8547882"/>
            <a:ext cx="784710" cy="67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6" name="Shape 2778"/>
          <p:cNvSpPr/>
          <p:nvPr/>
        </p:nvSpPr>
        <p:spPr>
          <a:xfrm>
            <a:off x="9558080" y="6122236"/>
            <a:ext cx="784710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7" name="TextBox 36"/>
          <p:cNvSpPr txBox="1"/>
          <p:nvPr/>
        </p:nvSpPr>
        <p:spPr>
          <a:xfrm>
            <a:off x="9558077" y="7079952"/>
            <a:ext cx="2968947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EXPERIENCED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58080" y="7518648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19464" y="7079952"/>
            <a:ext cx="1841638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MODERN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19464" y="7518648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58080" y="9505602"/>
            <a:ext cx="2568756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INDUSTRIES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58080" y="994429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519461" y="9505602"/>
            <a:ext cx="2425202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TECHNICAL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519464" y="994429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47860" y="2712903"/>
            <a:ext cx="4135161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MARKET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07497" y="4046628"/>
            <a:ext cx="12215848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...</a:t>
            </a:r>
          </a:p>
        </p:txBody>
      </p:sp>
      <p:pic>
        <p:nvPicPr>
          <p:cNvPr id="47" name="Picture 46" descr="logo-square-black-trans (1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2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 rot="16200000">
            <a:off x="1269394" y="5459468"/>
            <a:ext cx="7232341" cy="425843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6" name="Hexagon 5"/>
          <p:cNvSpPr/>
          <p:nvPr/>
        </p:nvSpPr>
        <p:spPr>
          <a:xfrm rot="16200000">
            <a:off x="5527830" y="5459471"/>
            <a:ext cx="7232341" cy="425843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" name="Hexagon 9"/>
          <p:cNvSpPr/>
          <p:nvPr/>
        </p:nvSpPr>
        <p:spPr>
          <a:xfrm rot="16200000">
            <a:off x="9786265" y="5459471"/>
            <a:ext cx="7232341" cy="425843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20" name="TextBox 19"/>
          <p:cNvSpPr txBox="1"/>
          <p:nvPr/>
        </p:nvSpPr>
        <p:spPr>
          <a:xfrm>
            <a:off x="3218256" y="5325906"/>
            <a:ext cx="3334618" cy="181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PRESENTATIONS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4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SUMMARIES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51345" y="9670725"/>
            <a:ext cx="1949188" cy="385636"/>
            <a:chOff x="4383584" y="10004876"/>
            <a:chExt cx="6126514" cy="1212098"/>
          </a:xfrm>
        </p:grpSpPr>
        <p:sp>
          <p:nvSpPr>
            <p:cNvPr id="31" name="Rectangle 30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87812" y="10240258"/>
              <a:ext cx="5518077" cy="79808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SIGN UP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540117" y="5325906"/>
            <a:ext cx="3334618" cy="321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PRESENTATIONS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4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SUMMARIES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1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INTERVIEWS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1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ESSAYS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73206" y="9670725"/>
            <a:ext cx="1949188" cy="385636"/>
            <a:chOff x="4383584" y="10004876"/>
            <a:chExt cx="6126514" cy="1212098"/>
          </a:xfrm>
        </p:grpSpPr>
        <p:sp>
          <p:nvSpPr>
            <p:cNvPr id="37" name="Rectangle 36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812" y="10240258"/>
              <a:ext cx="5518077" cy="79808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SIGN UP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762745" y="5325906"/>
            <a:ext cx="3334618" cy="402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PRESENTATIONS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4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SUMMARIES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1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INTERVIEWS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1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ESSAYS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  <a:p>
            <a:pPr algn="ctr">
              <a:lnSpc>
                <a:spcPct val="110000"/>
              </a:lnSpc>
            </a:pPr>
            <a:endParaRPr lang="en-US" sz="13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2101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CONSULTING</a:t>
            </a:r>
          </a:p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You Exec is a service passionately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2395834" y="9670725"/>
            <a:ext cx="1949188" cy="385636"/>
            <a:chOff x="4383584" y="10004876"/>
            <a:chExt cx="6126514" cy="1212098"/>
          </a:xfrm>
        </p:grpSpPr>
        <p:sp>
          <p:nvSpPr>
            <p:cNvPr id="43" name="Rectangle 42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87812" y="10240258"/>
              <a:ext cx="5518077" cy="79808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1125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SIGN UP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31838" y="1988073"/>
            <a:ext cx="5367210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PRODUCTS</a:t>
            </a:r>
          </a:p>
        </p:txBody>
      </p:sp>
      <p:pic>
        <p:nvPicPr>
          <p:cNvPr id="18" name="Picture 17" descr="logo-square-black-trans (1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228" y="581463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  <p:bldP spid="20" grpId="0"/>
      <p:bldP spid="33" grpId="0"/>
      <p:bldP spid="39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778368" y="5727401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69789" y="5281949"/>
            <a:ext cx="2314689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ARTICLES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69788" y="7718757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61209" y="7273305"/>
            <a:ext cx="3753562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PRESENTATIONS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69788" y="9710111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1209" y="9264659"/>
            <a:ext cx="3439061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COMPILATIONS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61993" y="5735119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53414" y="5289670"/>
            <a:ext cx="2913208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INTERVIEWS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3413" y="7726475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44834" y="7281026"/>
            <a:ext cx="2264987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RESUMES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53413" y="9717829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444831" y="9272380"/>
            <a:ext cx="2010836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EBOOKS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137035" y="5727401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128456" y="5281952"/>
            <a:ext cx="1911075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ESSAYS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128455" y="7718757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119876" y="7273308"/>
            <a:ext cx="2190166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POSTERS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28455" y="9710111"/>
            <a:ext cx="3906772" cy="808186"/>
          </a:xfrm>
          <a:prstGeom prst="rect">
            <a:avLst/>
          </a:prstGeom>
          <a:noFill/>
        </p:spPr>
        <p:txBody>
          <a:bodyPr wrap="square" lIns="182895" tIns="91448" rIns="182895" bIns="91448" rtlCol="0">
            <a:spAutoFit/>
          </a:bodyPr>
          <a:lstStyle/>
          <a:p>
            <a:r>
              <a:rPr lang="en-US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You Exec is a service passionately focused on the professional </a:t>
            </a:r>
            <a:r>
              <a:rPr lang="mr-IN" sz="2026" dirty="0">
                <a:solidFill>
                  <a:schemeClr val="bg1">
                    <a:lumMod val="65000"/>
                  </a:schemeClr>
                </a:solidFill>
                <a:ea typeface="Lato Light" charset="0"/>
                <a:cs typeface="Lato Light"/>
              </a:rPr>
              <a:t>…</a:t>
            </a:r>
            <a:endParaRPr lang="en-US" sz="2026" dirty="0">
              <a:solidFill>
                <a:schemeClr val="bg1">
                  <a:lumMod val="6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119876" y="9264662"/>
            <a:ext cx="1715885" cy="554168"/>
          </a:xfrm>
          <a:prstGeom prst="rect">
            <a:avLst/>
          </a:prstGeom>
        </p:spPr>
        <p:txBody>
          <a:bodyPr wrap="none" lIns="182895" tIns="91448" rIns="182895" bIns="91448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OTHER</a:t>
            </a:r>
          </a:p>
        </p:txBody>
      </p:sp>
      <p:sp>
        <p:nvSpPr>
          <p:cNvPr id="62" name="Freeform 133"/>
          <p:cNvSpPr>
            <a:spLocks noChangeArrowheads="1"/>
          </p:cNvSpPr>
          <p:nvPr/>
        </p:nvSpPr>
        <p:spPr bwMode="auto">
          <a:xfrm>
            <a:off x="12752227" y="7323901"/>
            <a:ext cx="325747" cy="485812"/>
          </a:xfrm>
          <a:custGeom>
            <a:avLst/>
            <a:gdLst>
              <a:gd name="T0" fmla="*/ 413 w 428"/>
              <a:gd name="T1" fmla="*/ 147 h 634"/>
              <a:gd name="T2" fmla="*/ 413 w 428"/>
              <a:gd name="T3" fmla="*/ 147 h 634"/>
              <a:gd name="T4" fmla="*/ 221 w 428"/>
              <a:gd name="T5" fmla="*/ 0 h 634"/>
              <a:gd name="T6" fmla="*/ 30 w 428"/>
              <a:gd name="T7" fmla="*/ 147 h 634"/>
              <a:gd name="T8" fmla="*/ 0 w 428"/>
              <a:gd name="T9" fmla="*/ 177 h 634"/>
              <a:gd name="T10" fmla="*/ 0 w 428"/>
              <a:gd name="T11" fmla="*/ 221 h 634"/>
              <a:gd name="T12" fmla="*/ 45 w 428"/>
              <a:gd name="T13" fmla="*/ 265 h 634"/>
              <a:gd name="T14" fmla="*/ 45 w 428"/>
              <a:gd name="T15" fmla="*/ 265 h 634"/>
              <a:gd name="T16" fmla="*/ 104 w 428"/>
              <a:gd name="T17" fmla="*/ 324 h 634"/>
              <a:gd name="T18" fmla="*/ 133 w 428"/>
              <a:gd name="T19" fmla="*/ 589 h 634"/>
              <a:gd name="T20" fmla="*/ 177 w 428"/>
              <a:gd name="T21" fmla="*/ 633 h 634"/>
              <a:gd name="T22" fmla="*/ 251 w 428"/>
              <a:gd name="T23" fmla="*/ 633 h 634"/>
              <a:gd name="T24" fmla="*/ 295 w 428"/>
              <a:gd name="T25" fmla="*/ 589 h 634"/>
              <a:gd name="T26" fmla="*/ 339 w 428"/>
              <a:gd name="T27" fmla="*/ 324 h 634"/>
              <a:gd name="T28" fmla="*/ 398 w 428"/>
              <a:gd name="T29" fmla="*/ 265 h 634"/>
              <a:gd name="T30" fmla="*/ 398 w 428"/>
              <a:gd name="T31" fmla="*/ 265 h 634"/>
              <a:gd name="T32" fmla="*/ 427 w 428"/>
              <a:gd name="T33" fmla="*/ 221 h 634"/>
              <a:gd name="T34" fmla="*/ 427 w 428"/>
              <a:gd name="T35" fmla="*/ 177 h 634"/>
              <a:gd name="T36" fmla="*/ 413 w 428"/>
              <a:gd name="T37" fmla="*/ 147 h 634"/>
              <a:gd name="T38" fmla="*/ 221 w 428"/>
              <a:gd name="T39" fmla="*/ 44 h 634"/>
              <a:gd name="T40" fmla="*/ 221 w 428"/>
              <a:gd name="T41" fmla="*/ 44 h 634"/>
              <a:gd name="T42" fmla="*/ 368 w 428"/>
              <a:gd name="T43" fmla="*/ 147 h 634"/>
              <a:gd name="T44" fmla="*/ 59 w 428"/>
              <a:gd name="T45" fmla="*/ 147 h 634"/>
              <a:gd name="T46" fmla="*/ 221 w 428"/>
              <a:gd name="T47" fmla="*/ 44 h 634"/>
              <a:gd name="T48" fmla="*/ 251 w 428"/>
              <a:gd name="T49" fmla="*/ 560 h 634"/>
              <a:gd name="T50" fmla="*/ 251 w 428"/>
              <a:gd name="T51" fmla="*/ 560 h 634"/>
              <a:gd name="T52" fmla="*/ 236 w 428"/>
              <a:gd name="T53" fmla="*/ 589 h 634"/>
              <a:gd name="T54" fmla="*/ 192 w 428"/>
              <a:gd name="T55" fmla="*/ 589 h 634"/>
              <a:gd name="T56" fmla="*/ 177 w 428"/>
              <a:gd name="T57" fmla="*/ 560 h 634"/>
              <a:gd name="T58" fmla="*/ 133 w 428"/>
              <a:gd name="T59" fmla="*/ 339 h 634"/>
              <a:gd name="T60" fmla="*/ 221 w 428"/>
              <a:gd name="T61" fmla="*/ 353 h 634"/>
              <a:gd name="T62" fmla="*/ 295 w 428"/>
              <a:gd name="T63" fmla="*/ 339 h 634"/>
              <a:gd name="T64" fmla="*/ 251 w 428"/>
              <a:gd name="T65" fmla="*/ 560 h 634"/>
              <a:gd name="T66" fmla="*/ 221 w 428"/>
              <a:gd name="T67" fmla="*/ 324 h 634"/>
              <a:gd name="T68" fmla="*/ 221 w 428"/>
              <a:gd name="T69" fmla="*/ 324 h 634"/>
              <a:gd name="T70" fmla="*/ 89 w 428"/>
              <a:gd name="T71" fmla="*/ 265 h 634"/>
              <a:gd name="T72" fmla="*/ 339 w 428"/>
              <a:gd name="T73" fmla="*/ 265 h 634"/>
              <a:gd name="T74" fmla="*/ 221 w 428"/>
              <a:gd name="T75" fmla="*/ 324 h 634"/>
              <a:gd name="T76" fmla="*/ 368 w 428"/>
              <a:gd name="T77" fmla="*/ 221 h 634"/>
              <a:gd name="T78" fmla="*/ 368 w 428"/>
              <a:gd name="T79" fmla="*/ 221 h 634"/>
              <a:gd name="T80" fmla="*/ 59 w 428"/>
              <a:gd name="T81" fmla="*/ 221 h 634"/>
              <a:gd name="T82" fmla="*/ 45 w 428"/>
              <a:gd name="T83" fmla="*/ 206 h 634"/>
              <a:gd name="T84" fmla="*/ 59 w 428"/>
              <a:gd name="T85" fmla="*/ 177 h 634"/>
              <a:gd name="T86" fmla="*/ 368 w 428"/>
              <a:gd name="T87" fmla="*/ 177 h 634"/>
              <a:gd name="T88" fmla="*/ 398 w 428"/>
              <a:gd name="T89" fmla="*/ 206 h 634"/>
              <a:gd name="T90" fmla="*/ 368 w 428"/>
              <a:gd name="T91" fmla="*/ 22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8" h="634">
                <a:moveTo>
                  <a:pt x="413" y="147"/>
                </a:moveTo>
                <a:lnTo>
                  <a:pt x="413" y="147"/>
                </a:lnTo>
                <a:cubicBezTo>
                  <a:pt x="383" y="59"/>
                  <a:pt x="309" y="0"/>
                  <a:pt x="221" y="0"/>
                </a:cubicBezTo>
                <a:cubicBezTo>
                  <a:pt x="118" y="0"/>
                  <a:pt x="45" y="59"/>
                  <a:pt x="30" y="147"/>
                </a:cubicBezTo>
                <a:cubicBezTo>
                  <a:pt x="15" y="147"/>
                  <a:pt x="0" y="162"/>
                  <a:pt x="0" y="177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5"/>
                  <a:pt x="15" y="265"/>
                  <a:pt x="45" y="265"/>
                </a:cubicBezTo>
                <a:lnTo>
                  <a:pt x="45" y="265"/>
                </a:lnTo>
                <a:cubicBezTo>
                  <a:pt x="59" y="280"/>
                  <a:pt x="74" y="309"/>
                  <a:pt x="104" y="324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133" y="618"/>
                  <a:pt x="163" y="633"/>
                  <a:pt x="177" y="633"/>
                </a:cubicBezTo>
                <a:cubicBezTo>
                  <a:pt x="251" y="633"/>
                  <a:pt x="251" y="633"/>
                  <a:pt x="251" y="633"/>
                </a:cubicBezTo>
                <a:cubicBezTo>
                  <a:pt x="280" y="633"/>
                  <a:pt x="295" y="618"/>
                  <a:pt x="295" y="589"/>
                </a:cubicBezTo>
                <a:cubicBezTo>
                  <a:pt x="339" y="324"/>
                  <a:pt x="339" y="324"/>
                  <a:pt x="339" y="324"/>
                </a:cubicBezTo>
                <a:cubicBezTo>
                  <a:pt x="354" y="309"/>
                  <a:pt x="383" y="280"/>
                  <a:pt x="398" y="265"/>
                </a:cubicBezTo>
                <a:lnTo>
                  <a:pt x="398" y="265"/>
                </a:lnTo>
                <a:cubicBezTo>
                  <a:pt x="413" y="265"/>
                  <a:pt x="427" y="235"/>
                  <a:pt x="427" y="221"/>
                </a:cubicBezTo>
                <a:cubicBezTo>
                  <a:pt x="427" y="177"/>
                  <a:pt x="427" y="177"/>
                  <a:pt x="427" y="177"/>
                </a:cubicBezTo>
                <a:cubicBezTo>
                  <a:pt x="427" y="162"/>
                  <a:pt x="427" y="147"/>
                  <a:pt x="413" y="147"/>
                </a:cubicBezTo>
                <a:close/>
                <a:moveTo>
                  <a:pt x="221" y="44"/>
                </a:moveTo>
                <a:lnTo>
                  <a:pt x="221" y="44"/>
                </a:lnTo>
                <a:cubicBezTo>
                  <a:pt x="280" y="44"/>
                  <a:pt x="354" y="88"/>
                  <a:pt x="368" y="147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89" y="88"/>
                  <a:pt x="148" y="44"/>
                  <a:pt x="221" y="44"/>
                </a:cubicBezTo>
                <a:close/>
                <a:moveTo>
                  <a:pt x="251" y="560"/>
                </a:moveTo>
                <a:lnTo>
                  <a:pt x="251" y="560"/>
                </a:lnTo>
                <a:cubicBezTo>
                  <a:pt x="251" y="574"/>
                  <a:pt x="251" y="589"/>
                  <a:pt x="236" y="589"/>
                </a:cubicBezTo>
                <a:cubicBezTo>
                  <a:pt x="192" y="589"/>
                  <a:pt x="192" y="589"/>
                  <a:pt x="192" y="589"/>
                </a:cubicBezTo>
                <a:cubicBezTo>
                  <a:pt x="177" y="589"/>
                  <a:pt x="177" y="574"/>
                  <a:pt x="177" y="560"/>
                </a:cubicBezTo>
                <a:cubicBezTo>
                  <a:pt x="133" y="339"/>
                  <a:pt x="133" y="339"/>
                  <a:pt x="133" y="339"/>
                </a:cubicBezTo>
                <a:cubicBezTo>
                  <a:pt x="163" y="353"/>
                  <a:pt x="192" y="353"/>
                  <a:pt x="221" y="353"/>
                </a:cubicBezTo>
                <a:cubicBezTo>
                  <a:pt x="251" y="353"/>
                  <a:pt x="266" y="353"/>
                  <a:pt x="295" y="339"/>
                </a:cubicBezTo>
                <a:lnTo>
                  <a:pt x="251" y="560"/>
                </a:lnTo>
                <a:close/>
                <a:moveTo>
                  <a:pt x="221" y="324"/>
                </a:moveTo>
                <a:lnTo>
                  <a:pt x="221" y="324"/>
                </a:lnTo>
                <a:cubicBezTo>
                  <a:pt x="163" y="324"/>
                  <a:pt x="118" y="294"/>
                  <a:pt x="89" y="265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09" y="294"/>
                  <a:pt x="266" y="324"/>
                  <a:pt x="221" y="324"/>
                </a:cubicBezTo>
                <a:close/>
                <a:moveTo>
                  <a:pt x="368" y="221"/>
                </a:moveTo>
                <a:lnTo>
                  <a:pt x="368" y="221"/>
                </a:lnTo>
                <a:cubicBezTo>
                  <a:pt x="59" y="221"/>
                  <a:pt x="59" y="221"/>
                  <a:pt x="59" y="221"/>
                </a:cubicBezTo>
                <a:cubicBezTo>
                  <a:pt x="45" y="221"/>
                  <a:pt x="45" y="206"/>
                  <a:pt x="45" y="206"/>
                </a:cubicBezTo>
                <a:cubicBezTo>
                  <a:pt x="45" y="192"/>
                  <a:pt x="45" y="177"/>
                  <a:pt x="59" y="17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383" y="177"/>
                  <a:pt x="398" y="192"/>
                  <a:pt x="398" y="206"/>
                </a:cubicBezTo>
                <a:cubicBezTo>
                  <a:pt x="398" y="206"/>
                  <a:pt x="383" y="221"/>
                  <a:pt x="368" y="2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63" name="Freeform 134"/>
          <p:cNvSpPr>
            <a:spLocks noChangeArrowheads="1"/>
          </p:cNvSpPr>
          <p:nvPr/>
        </p:nvSpPr>
        <p:spPr bwMode="auto">
          <a:xfrm>
            <a:off x="6921661" y="7232947"/>
            <a:ext cx="485812" cy="485812"/>
          </a:xfrm>
          <a:custGeom>
            <a:avLst/>
            <a:gdLst>
              <a:gd name="T0" fmla="*/ 588 w 634"/>
              <a:gd name="T1" fmla="*/ 294 h 634"/>
              <a:gd name="T2" fmla="*/ 309 w 634"/>
              <a:gd name="T3" fmla="*/ 0 h 634"/>
              <a:gd name="T4" fmla="*/ 44 w 634"/>
              <a:gd name="T5" fmla="*/ 294 h 634"/>
              <a:gd name="T6" fmla="*/ 0 w 634"/>
              <a:gd name="T7" fmla="*/ 471 h 634"/>
              <a:gd name="T8" fmla="*/ 162 w 634"/>
              <a:gd name="T9" fmla="*/ 560 h 634"/>
              <a:gd name="T10" fmla="*/ 235 w 634"/>
              <a:gd name="T11" fmla="*/ 353 h 634"/>
              <a:gd name="T12" fmla="*/ 73 w 634"/>
              <a:gd name="T13" fmla="*/ 280 h 634"/>
              <a:gd name="T14" fmla="*/ 544 w 634"/>
              <a:gd name="T15" fmla="*/ 280 h 634"/>
              <a:gd name="T16" fmla="*/ 397 w 634"/>
              <a:gd name="T17" fmla="*/ 353 h 634"/>
              <a:gd name="T18" fmla="*/ 471 w 634"/>
              <a:gd name="T19" fmla="*/ 560 h 634"/>
              <a:gd name="T20" fmla="*/ 515 w 634"/>
              <a:gd name="T21" fmla="*/ 618 h 634"/>
              <a:gd name="T22" fmla="*/ 544 w 634"/>
              <a:gd name="T23" fmla="*/ 618 h 634"/>
              <a:gd name="T24" fmla="*/ 633 w 634"/>
              <a:gd name="T25" fmla="*/ 471 h 634"/>
              <a:gd name="T26" fmla="*/ 588 w 634"/>
              <a:gd name="T27" fmla="*/ 294 h 634"/>
              <a:gd name="T28" fmla="*/ 132 w 634"/>
              <a:gd name="T29" fmla="*/ 324 h 634"/>
              <a:gd name="T30" fmla="*/ 191 w 634"/>
              <a:gd name="T31" fmla="*/ 353 h 634"/>
              <a:gd name="T32" fmla="*/ 162 w 634"/>
              <a:gd name="T33" fmla="*/ 515 h 634"/>
              <a:gd name="T34" fmla="*/ 117 w 634"/>
              <a:gd name="T35" fmla="*/ 412 h 634"/>
              <a:gd name="T36" fmla="*/ 88 w 634"/>
              <a:gd name="T37" fmla="*/ 324 h 634"/>
              <a:gd name="T38" fmla="*/ 73 w 634"/>
              <a:gd name="T39" fmla="*/ 412 h 634"/>
              <a:gd name="T40" fmla="*/ 73 w 634"/>
              <a:gd name="T41" fmla="*/ 515 h 634"/>
              <a:gd name="T42" fmla="*/ 44 w 634"/>
              <a:gd name="T43" fmla="*/ 353 h 634"/>
              <a:gd name="T44" fmla="*/ 88 w 634"/>
              <a:gd name="T45" fmla="*/ 324 h 634"/>
              <a:gd name="T46" fmla="*/ 485 w 634"/>
              <a:gd name="T47" fmla="*/ 515 h 634"/>
              <a:gd name="T48" fmla="*/ 426 w 634"/>
              <a:gd name="T49" fmla="*/ 471 h 634"/>
              <a:gd name="T50" fmla="*/ 471 w 634"/>
              <a:gd name="T51" fmla="*/ 324 h 634"/>
              <a:gd name="T52" fmla="*/ 515 w 634"/>
              <a:gd name="T53" fmla="*/ 412 h 634"/>
              <a:gd name="T54" fmla="*/ 588 w 634"/>
              <a:gd name="T55" fmla="*/ 471 h 634"/>
              <a:gd name="T56" fmla="*/ 544 w 634"/>
              <a:gd name="T57" fmla="*/ 515 h 634"/>
              <a:gd name="T58" fmla="*/ 544 w 634"/>
              <a:gd name="T59" fmla="*/ 412 h 634"/>
              <a:gd name="T60" fmla="*/ 544 w 634"/>
              <a:gd name="T61" fmla="*/ 324 h 634"/>
              <a:gd name="T62" fmla="*/ 588 w 634"/>
              <a:gd name="T63" fmla="*/ 47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4" h="634">
                <a:moveTo>
                  <a:pt x="588" y="294"/>
                </a:moveTo>
                <a:lnTo>
                  <a:pt x="588" y="294"/>
                </a:lnTo>
                <a:cubicBezTo>
                  <a:pt x="588" y="280"/>
                  <a:pt x="588" y="280"/>
                  <a:pt x="588" y="265"/>
                </a:cubicBezTo>
                <a:cubicBezTo>
                  <a:pt x="588" y="118"/>
                  <a:pt x="471" y="0"/>
                  <a:pt x="309" y="0"/>
                </a:cubicBezTo>
                <a:cubicBezTo>
                  <a:pt x="162" y="0"/>
                  <a:pt x="44" y="118"/>
                  <a:pt x="44" y="265"/>
                </a:cubicBezTo>
                <a:cubicBezTo>
                  <a:pt x="44" y="280"/>
                  <a:pt x="44" y="280"/>
                  <a:pt x="44" y="294"/>
                </a:cubicBezTo>
                <a:cubicBezTo>
                  <a:pt x="14" y="309"/>
                  <a:pt x="0" y="324"/>
                  <a:pt x="0" y="35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lnTo>
                  <a:pt x="162" y="560"/>
                </a:lnTo>
                <a:cubicBezTo>
                  <a:pt x="206" y="560"/>
                  <a:pt x="235" y="515"/>
                  <a:pt x="235" y="471"/>
                </a:cubicBezTo>
                <a:cubicBezTo>
                  <a:pt x="235" y="353"/>
                  <a:pt x="235" y="353"/>
                  <a:pt x="235" y="353"/>
                </a:cubicBezTo>
                <a:cubicBezTo>
                  <a:pt x="235" y="309"/>
                  <a:pt x="206" y="280"/>
                  <a:pt x="162" y="280"/>
                </a:cubicBezTo>
                <a:cubicBezTo>
                  <a:pt x="162" y="280"/>
                  <a:pt x="88" y="280"/>
                  <a:pt x="73" y="280"/>
                </a:cubicBezTo>
                <a:cubicBezTo>
                  <a:pt x="73" y="147"/>
                  <a:pt x="176" y="44"/>
                  <a:pt x="309" y="44"/>
                </a:cubicBezTo>
                <a:cubicBezTo>
                  <a:pt x="442" y="44"/>
                  <a:pt x="544" y="133"/>
                  <a:pt x="544" y="280"/>
                </a:cubicBezTo>
                <a:lnTo>
                  <a:pt x="471" y="280"/>
                </a:lnTo>
                <a:cubicBezTo>
                  <a:pt x="426" y="280"/>
                  <a:pt x="397" y="309"/>
                  <a:pt x="397" y="353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97" y="515"/>
                  <a:pt x="426" y="560"/>
                  <a:pt x="471" y="560"/>
                </a:cubicBezTo>
                <a:lnTo>
                  <a:pt x="515" y="560"/>
                </a:lnTo>
                <a:cubicBezTo>
                  <a:pt x="515" y="618"/>
                  <a:pt x="515" y="618"/>
                  <a:pt x="515" y="618"/>
                </a:cubicBezTo>
                <a:cubicBezTo>
                  <a:pt x="515" y="618"/>
                  <a:pt x="515" y="633"/>
                  <a:pt x="530" y="633"/>
                </a:cubicBezTo>
                <a:cubicBezTo>
                  <a:pt x="544" y="633"/>
                  <a:pt x="544" y="618"/>
                  <a:pt x="544" y="618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5"/>
                  <a:pt x="633" y="471"/>
                </a:cubicBezTo>
                <a:cubicBezTo>
                  <a:pt x="633" y="353"/>
                  <a:pt x="633" y="353"/>
                  <a:pt x="633" y="353"/>
                </a:cubicBezTo>
                <a:cubicBezTo>
                  <a:pt x="633" y="324"/>
                  <a:pt x="618" y="309"/>
                  <a:pt x="588" y="294"/>
                </a:cubicBezTo>
                <a:close/>
                <a:moveTo>
                  <a:pt x="132" y="324"/>
                </a:moveTo>
                <a:lnTo>
                  <a:pt x="132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76" y="324"/>
                  <a:pt x="191" y="339"/>
                  <a:pt x="191" y="353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191" y="501"/>
                  <a:pt x="176" y="515"/>
                  <a:pt x="162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32" y="486"/>
                  <a:pt x="117" y="442"/>
                  <a:pt x="117" y="412"/>
                </a:cubicBezTo>
                <a:cubicBezTo>
                  <a:pt x="117" y="383"/>
                  <a:pt x="117" y="353"/>
                  <a:pt x="132" y="324"/>
                </a:cubicBezTo>
                <a:close/>
                <a:moveTo>
                  <a:pt x="88" y="324"/>
                </a:moveTo>
                <a:lnTo>
                  <a:pt x="88" y="324"/>
                </a:lnTo>
                <a:cubicBezTo>
                  <a:pt x="88" y="353"/>
                  <a:pt x="73" y="383"/>
                  <a:pt x="73" y="412"/>
                </a:cubicBezTo>
                <a:cubicBezTo>
                  <a:pt x="73" y="442"/>
                  <a:pt x="88" y="486"/>
                  <a:pt x="103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44" y="501"/>
                  <a:pt x="44" y="471"/>
                </a:cubicBezTo>
                <a:cubicBezTo>
                  <a:pt x="44" y="353"/>
                  <a:pt x="44" y="353"/>
                  <a:pt x="44" y="353"/>
                </a:cubicBezTo>
                <a:cubicBezTo>
                  <a:pt x="44" y="339"/>
                  <a:pt x="59" y="324"/>
                  <a:pt x="73" y="324"/>
                </a:cubicBezTo>
                <a:lnTo>
                  <a:pt x="88" y="324"/>
                </a:lnTo>
                <a:close/>
                <a:moveTo>
                  <a:pt x="485" y="515"/>
                </a:moveTo>
                <a:lnTo>
                  <a:pt x="485" y="515"/>
                </a:lnTo>
                <a:cubicBezTo>
                  <a:pt x="471" y="515"/>
                  <a:pt x="471" y="515"/>
                  <a:pt x="471" y="515"/>
                </a:cubicBezTo>
                <a:cubicBezTo>
                  <a:pt x="456" y="515"/>
                  <a:pt x="426" y="501"/>
                  <a:pt x="426" y="47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26" y="339"/>
                  <a:pt x="456" y="324"/>
                  <a:pt x="471" y="324"/>
                </a:cubicBezTo>
                <a:cubicBezTo>
                  <a:pt x="500" y="324"/>
                  <a:pt x="500" y="324"/>
                  <a:pt x="500" y="324"/>
                </a:cubicBezTo>
                <a:cubicBezTo>
                  <a:pt x="500" y="353"/>
                  <a:pt x="515" y="383"/>
                  <a:pt x="515" y="412"/>
                </a:cubicBezTo>
                <a:cubicBezTo>
                  <a:pt x="515" y="442"/>
                  <a:pt x="500" y="486"/>
                  <a:pt x="485" y="515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501"/>
                  <a:pt x="574" y="515"/>
                  <a:pt x="544" y="515"/>
                </a:cubicBezTo>
                <a:cubicBezTo>
                  <a:pt x="530" y="515"/>
                  <a:pt x="530" y="515"/>
                  <a:pt x="530" y="515"/>
                </a:cubicBezTo>
                <a:cubicBezTo>
                  <a:pt x="544" y="486"/>
                  <a:pt x="544" y="442"/>
                  <a:pt x="544" y="412"/>
                </a:cubicBezTo>
                <a:cubicBezTo>
                  <a:pt x="544" y="383"/>
                  <a:pt x="544" y="353"/>
                  <a:pt x="530" y="324"/>
                </a:cubicBezTo>
                <a:cubicBezTo>
                  <a:pt x="544" y="324"/>
                  <a:pt x="544" y="324"/>
                  <a:pt x="544" y="324"/>
                </a:cubicBezTo>
                <a:cubicBezTo>
                  <a:pt x="574" y="324"/>
                  <a:pt x="588" y="339"/>
                  <a:pt x="588" y="353"/>
                </a:cubicBezTo>
                <a:lnTo>
                  <a:pt x="588" y="4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64" name="Freeform 136"/>
          <p:cNvSpPr>
            <a:spLocks noChangeArrowheads="1"/>
          </p:cNvSpPr>
          <p:nvPr/>
        </p:nvSpPr>
        <p:spPr bwMode="auto">
          <a:xfrm>
            <a:off x="1303456" y="9296604"/>
            <a:ext cx="485812" cy="485812"/>
          </a:xfrm>
          <a:custGeom>
            <a:avLst/>
            <a:gdLst>
              <a:gd name="T0" fmla="*/ 501 w 634"/>
              <a:gd name="T1" fmla="*/ 235 h 634"/>
              <a:gd name="T2" fmla="*/ 501 w 634"/>
              <a:gd name="T3" fmla="*/ 353 h 634"/>
              <a:gd name="T4" fmla="*/ 501 w 634"/>
              <a:gd name="T5" fmla="*/ 235 h 634"/>
              <a:gd name="T6" fmla="*/ 516 w 634"/>
              <a:gd name="T7" fmla="*/ 324 h 634"/>
              <a:gd name="T8" fmla="*/ 471 w 634"/>
              <a:gd name="T9" fmla="*/ 280 h 634"/>
              <a:gd name="T10" fmla="*/ 516 w 634"/>
              <a:gd name="T11" fmla="*/ 324 h 634"/>
              <a:gd name="T12" fmla="*/ 530 w 634"/>
              <a:gd name="T13" fmla="*/ 515 h 634"/>
              <a:gd name="T14" fmla="*/ 442 w 634"/>
              <a:gd name="T15" fmla="*/ 530 h 634"/>
              <a:gd name="T16" fmla="*/ 530 w 634"/>
              <a:gd name="T17" fmla="*/ 560 h 634"/>
              <a:gd name="T18" fmla="*/ 530 w 634"/>
              <a:gd name="T19" fmla="*/ 515 h 634"/>
              <a:gd name="T20" fmla="*/ 354 w 634"/>
              <a:gd name="T21" fmla="*/ 235 h 634"/>
              <a:gd name="T22" fmla="*/ 89 w 634"/>
              <a:gd name="T23" fmla="*/ 280 h 634"/>
              <a:gd name="T24" fmla="*/ 118 w 634"/>
              <a:gd name="T25" fmla="*/ 560 h 634"/>
              <a:gd name="T26" fmla="*/ 398 w 634"/>
              <a:gd name="T27" fmla="*/ 515 h 634"/>
              <a:gd name="T28" fmla="*/ 354 w 634"/>
              <a:gd name="T29" fmla="*/ 235 h 634"/>
              <a:gd name="T30" fmla="*/ 354 w 634"/>
              <a:gd name="T31" fmla="*/ 501 h 634"/>
              <a:gd name="T32" fmla="*/ 148 w 634"/>
              <a:gd name="T33" fmla="*/ 515 h 634"/>
              <a:gd name="T34" fmla="*/ 118 w 634"/>
              <a:gd name="T35" fmla="*/ 294 h 634"/>
              <a:gd name="T36" fmla="*/ 339 w 634"/>
              <a:gd name="T37" fmla="*/ 280 h 634"/>
              <a:gd name="T38" fmla="*/ 354 w 634"/>
              <a:gd name="T39" fmla="*/ 501 h 634"/>
              <a:gd name="T40" fmla="*/ 530 w 634"/>
              <a:gd name="T41" fmla="*/ 456 h 634"/>
              <a:gd name="T42" fmla="*/ 442 w 634"/>
              <a:gd name="T43" fmla="*/ 471 h 634"/>
              <a:gd name="T44" fmla="*/ 530 w 634"/>
              <a:gd name="T45" fmla="*/ 501 h 634"/>
              <a:gd name="T46" fmla="*/ 530 w 634"/>
              <a:gd name="T47" fmla="*/ 456 h 634"/>
              <a:gd name="T48" fmla="*/ 560 w 634"/>
              <a:gd name="T49" fmla="*/ 162 h 634"/>
              <a:gd name="T50" fmla="*/ 545 w 634"/>
              <a:gd name="T51" fmla="*/ 44 h 634"/>
              <a:gd name="T52" fmla="*/ 530 w 634"/>
              <a:gd name="T53" fmla="*/ 15 h 634"/>
              <a:gd name="T54" fmla="*/ 118 w 634"/>
              <a:gd name="T55" fmla="*/ 15 h 634"/>
              <a:gd name="T56" fmla="*/ 89 w 634"/>
              <a:gd name="T57" fmla="*/ 44 h 634"/>
              <a:gd name="T58" fmla="*/ 89 w 634"/>
              <a:gd name="T59" fmla="*/ 162 h 634"/>
              <a:gd name="T60" fmla="*/ 0 w 634"/>
              <a:gd name="T61" fmla="*/ 560 h 634"/>
              <a:gd name="T62" fmla="*/ 560 w 634"/>
              <a:gd name="T63" fmla="*/ 633 h 634"/>
              <a:gd name="T64" fmla="*/ 633 w 634"/>
              <a:gd name="T65" fmla="*/ 235 h 634"/>
              <a:gd name="T66" fmla="*/ 589 w 634"/>
              <a:gd name="T67" fmla="*/ 560 h 634"/>
              <a:gd name="T68" fmla="*/ 560 w 634"/>
              <a:gd name="T69" fmla="*/ 589 h 634"/>
              <a:gd name="T70" fmla="*/ 45 w 634"/>
              <a:gd name="T71" fmla="*/ 560 h 634"/>
              <a:gd name="T72" fmla="*/ 89 w 634"/>
              <a:gd name="T73" fmla="*/ 206 h 634"/>
              <a:gd name="T74" fmla="*/ 589 w 634"/>
              <a:gd name="T75" fmla="*/ 235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4" h="634">
                <a:moveTo>
                  <a:pt x="501" y="235"/>
                </a:moveTo>
                <a:lnTo>
                  <a:pt x="501" y="235"/>
                </a:lnTo>
                <a:cubicBezTo>
                  <a:pt x="457" y="235"/>
                  <a:pt x="442" y="265"/>
                  <a:pt x="442" y="294"/>
                </a:cubicBezTo>
                <a:cubicBezTo>
                  <a:pt x="442" y="339"/>
                  <a:pt x="457" y="353"/>
                  <a:pt x="501" y="353"/>
                </a:cubicBezTo>
                <a:cubicBezTo>
                  <a:pt x="530" y="353"/>
                  <a:pt x="560" y="339"/>
                  <a:pt x="560" y="294"/>
                </a:cubicBezTo>
                <a:cubicBezTo>
                  <a:pt x="560" y="265"/>
                  <a:pt x="530" y="235"/>
                  <a:pt x="501" y="235"/>
                </a:cubicBezTo>
                <a:close/>
                <a:moveTo>
                  <a:pt x="516" y="324"/>
                </a:moveTo>
                <a:lnTo>
                  <a:pt x="516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516" y="280"/>
                  <a:pt x="516" y="280"/>
                  <a:pt x="516" y="280"/>
                </a:cubicBezTo>
                <a:lnTo>
                  <a:pt x="516" y="324"/>
                </a:lnTo>
                <a:close/>
                <a:moveTo>
                  <a:pt x="530" y="515"/>
                </a:moveTo>
                <a:lnTo>
                  <a:pt x="530" y="515"/>
                </a:lnTo>
                <a:cubicBezTo>
                  <a:pt x="457" y="515"/>
                  <a:pt x="457" y="515"/>
                  <a:pt x="457" y="515"/>
                </a:cubicBezTo>
                <a:cubicBezTo>
                  <a:pt x="442" y="515"/>
                  <a:pt x="442" y="530"/>
                  <a:pt x="442" y="530"/>
                </a:cubicBezTo>
                <a:cubicBezTo>
                  <a:pt x="442" y="545"/>
                  <a:pt x="442" y="560"/>
                  <a:pt x="457" y="560"/>
                </a:cubicBezTo>
                <a:cubicBezTo>
                  <a:pt x="530" y="560"/>
                  <a:pt x="530" y="560"/>
                  <a:pt x="530" y="560"/>
                </a:cubicBezTo>
                <a:cubicBezTo>
                  <a:pt x="545" y="560"/>
                  <a:pt x="560" y="545"/>
                  <a:pt x="560" y="530"/>
                </a:cubicBezTo>
                <a:cubicBezTo>
                  <a:pt x="560" y="530"/>
                  <a:pt x="545" y="515"/>
                  <a:pt x="530" y="515"/>
                </a:cubicBezTo>
                <a:close/>
                <a:moveTo>
                  <a:pt x="354" y="235"/>
                </a:moveTo>
                <a:lnTo>
                  <a:pt x="354" y="235"/>
                </a:lnTo>
                <a:cubicBezTo>
                  <a:pt x="118" y="235"/>
                  <a:pt x="118" y="235"/>
                  <a:pt x="118" y="235"/>
                </a:cubicBezTo>
                <a:cubicBezTo>
                  <a:pt x="103" y="235"/>
                  <a:pt x="89" y="265"/>
                  <a:pt x="89" y="280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60"/>
                  <a:pt x="118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83" y="560"/>
                  <a:pt x="398" y="530"/>
                  <a:pt x="398" y="515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398" y="265"/>
                  <a:pt x="383" y="235"/>
                  <a:pt x="354" y="235"/>
                </a:cubicBezTo>
                <a:close/>
                <a:moveTo>
                  <a:pt x="354" y="501"/>
                </a:moveTo>
                <a:lnTo>
                  <a:pt x="354" y="501"/>
                </a:lnTo>
                <a:cubicBezTo>
                  <a:pt x="354" y="501"/>
                  <a:pt x="354" y="515"/>
                  <a:pt x="339" y="515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33" y="515"/>
                  <a:pt x="118" y="501"/>
                  <a:pt x="118" y="501"/>
                </a:cubicBezTo>
                <a:cubicBezTo>
                  <a:pt x="118" y="294"/>
                  <a:pt x="118" y="294"/>
                  <a:pt x="118" y="294"/>
                </a:cubicBezTo>
                <a:cubicBezTo>
                  <a:pt x="118" y="294"/>
                  <a:pt x="133" y="280"/>
                  <a:pt x="148" y="280"/>
                </a:cubicBezTo>
                <a:cubicBezTo>
                  <a:pt x="339" y="280"/>
                  <a:pt x="339" y="280"/>
                  <a:pt x="339" y="280"/>
                </a:cubicBezTo>
                <a:cubicBezTo>
                  <a:pt x="354" y="280"/>
                  <a:pt x="354" y="294"/>
                  <a:pt x="354" y="294"/>
                </a:cubicBezTo>
                <a:lnTo>
                  <a:pt x="354" y="501"/>
                </a:lnTo>
                <a:close/>
                <a:moveTo>
                  <a:pt x="530" y="456"/>
                </a:moveTo>
                <a:lnTo>
                  <a:pt x="530" y="456"/>
                </a:lnTo>
                <a:cubicBezTo>
                  <a:pt x="457" y="456"/>
                  <a:pt x="457" y="456"/>
                  <a:pt x="457" y="456"/>
                </a:cubicBezTo>
                <a:cubicBezTo>
                  <a:pt x="442" y="456"/>
                  <a:pt x="442" y="471"/>
                  <a:pt x="442" y="471"/>
                </a:cubicBezTo>
                <a:cubicBezTo>
                  <a:pt x="442" y="486"/>
                  <a:pt x="442" y="501"/>
                  <a:pt x="457" y="501"/>
                </a:cubicBezTo>
                <a:cubicBezTo>
                  <a:pt x="530" y="501"/>
                  <a:pt x="530" y="501"/>
                  <a:pt x="530" y="501"/>
                </a:cubicBezTo>
                <a:cubicBezTo>
                  <a:pt x="545" y="501"/>
                  <a:pt x="560" y="486"/>
                  <a:pt x="560" y="471"/>
                </a:cubicBezTo>
                <a:cubicBezTo>
                  <a:pt x="560" y="471"/>
                  <a:pt x="545" y="456"/>
                  <a:pt x="530" y="456"/>
                </a:cubicBezTo>
                <a:close/>
                <a:moveTo>
                  <a:pt x="560" y="162"/>
                </a:moveTo>
                <a:lnTo>
                  <a:pt x="560" y="162"/>
                </a:lnTo>
                <a:cubicBezTo>
                  <a:pt x="369" y="162"/>
                  <a:pt x="369" y="162"/>
                  <a:pt x="369" y="162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60" y="44"/>
                  <a:pt x="560" y="30"/>
                  <a:pt x="545" y="15"/>
                </a:cubicBezTo>
                <a:cubicBezTo>
                  <a:pt x="545" y="0"/>
                  <a:pt x="530" y="0"/>
                  <a:pt x="530" y="15"/>
                </a:cubicBezTo>
                <a:cubicBezTo>
                  <a:pt x="530" y="15"/>
                  <a:pt x="339" y="133"/>
                  <a:pt x="324" y="14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3" y="0"/>
                  <a:pt x="89" y="0"/>
                  <a:pt x="89" y="15"/>
                </a:cubicBezTo>
                <a:cubicBezTo>
                  <a:pt x="89" y="30"/>
                  <a:pt x="89" y="44"/>
                  <a:pt x="89" y="44"/>
                </a:cubicBezTo>
                <a:cubicBezTo>
                  <a:pt x="265" y="162"/>
                  <a:pt x="265" y="162"/>
                  <a:pt x="265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5" y="162"/>
                  <a:pt x="0" y="192"/>
                  <a:pt x="0" y="235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192"/>
                  <a:pt x="604" y="162"/>
                  <a:pt x="560" y="162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60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221"/>
                  <a:pt x="59" y="206"/>
                  <a:pt x="89" y="206"/>
                </a:cubicBezTo>
                <a:cubicBezTo>
                  <a:pt x="560" y="206"/>
                  <a:pt x="560" y="206"/>
                  <a:pt x="560" y="206"/>
                </a:cubicBezTo>
                <a:cubicBezTo>
                  <a:pt x="575" y="206"/>
                  <a:pt x="589" y="221"/>
                  <a:pt x="589" y="235"/>
                </a:cubicBezTo>
                <a:lnTo>
                  <a:pt x="589" y="5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65" name="Freeform 137"/>
          <p:cNvSpPr>
            <a:spLocks noChangeArrowheads="1"/>
          </p:cNvSpPr>
          <p:nvPr/>
        </p:nvSpPr>
        <p:spPr bwMode="auto">
          <a:xfrm>
            <a:off x="6921661" y="9400354"/>
            <a:ext cx="485812" cy="418415"/>
          </a:xfrm>
          <a:custGeom>
            <a:avLst/>
            <a:gdLst>
              <a:gd name="T0" fmla="*/ 221 w 634"/>
              <a:gd name="T1" fmla="*/ 236 h 546"/>
              <a:gd name="T2" fmla="*/ 221 w 634"/>
              <a:gd name="T3" fmla="*/ 236 h 546"/>
              <a:gd name="T4" fmla="*/ 103 w 634"/>
              <a:gd name="T5" fmla="*/ 236 h 546"/>
              <a:gd name="T6" fmla="*/ 73 w 634"/>
              <a:gd name="T7" fmla="*/ 250 h 546"/>
              <a:gd name="T8" fmla="*/ 103 w 634"/>
              <a:gd name="T9" fmla="*/ 280 h 546"/>
              <a:gd name="T10" fmla="*/ 221 w 634"/>
              <a:gd name="T11" fmla="*/ 280 h 546"/>
              <a:gd name="T12" fmla="*/ 235 w 634"/>
              <a:gd name="T13" fmla="*/ 250 h 546"/>
              <a:gd name="T14" fmla="*/ 221 w 634"/>
              <a:gd name="T15" fmla="*/ 236 h 546"/>
              <a:gd name="T16" fmla="*/ 221 w 634"/>
              <a:gd name="T17" fmla="*/ 398 h 546"/>
              <a:gd name="T18" fmla="*/ 221 w 634"/>
              <a:gd name="T19" fmla="*/ 398 h 546"/>
              <a:gd name="T20" fmla="*/ 103 w 634"/>
              <a:gd name="T21" fmla="*/ 398 h 546"/>
              <a:gd name="T22" fmla="*/ 73 w 634"/>
              <a:gd name="T23" fmla="*/ 412 h 546"/>
              <a:gd name="T24" fmla="*/ 103 w 634"/>
              <a:gd name="T25" fmla="*/ 427 h 546"/>
              <a:gd name="T26" fmla="*/ 221 w 634"/>
              <a:gd name="T27" fmla="*/ 427 h 546"/>
              <a:gd name="T28" fmla="*/ 235 w 634"/>
              <a:gd name="T29" fmla="*/ 412 h 546"/>
              <a:gd name="T30" fmla="*/ 221 w 634"/>
              <a:gd name="T31" fmla="*/ 398 h 546"/>
              <a:gd name="T32" fmla="*/ 221 w 634"/>
              <a:gd name="T33" fmla="*/ 309 h 546"/>
              <a:gd name="T34" fmla="*/ 221 w 634"/>
              <a:gd name="T35" fmla="*/ 309 h 546"/>
              <a:gd name="T36" fmla="*/ 103 w 634"/>
              <a:gd name="T37" fmla="*/ 309 h 546"/>
              <a:gd name="T38" fmla="*/ 73 w 634"/>
              <a:gd name="T39" fmla="*/ 339 h 546"/>
              <a:gd name="T40" fmla="*/ 103 w 634"/>
              <a:gd name="T41" fmla="*/ 354 h 546"/>
              <a:gd name="T42" fmla="*/ 221 w 634"/>
              <a:gd name="T43" fmla="*/ 354 h 546"/>
              <a:gd name="T44" fmla="*/ 235 w 634"/>
              <a:gd name="T45" fmla="*/ 339 h 546"/>
              <a:gd name="T46" fmla="*/ 221 w 634"/>
              <a:gd name="T47" fmla="*/ 309 h 546"/>
              <a:gd name="T48" fmla="*/ 412 w 634"/>
              <a:gd name="T49" fmla="*/ 221 h 546"/>
              <a:gd name="T50" fmla="*/ 412 w 634"/>
              <a:gd name="T51" fmla="*/ 221 h 546"/>
              <a:gd name="T52" fmla="*/ 294 w 634"/>
              <a:gd name="T53" fmla="*/ 339 h 546"/>
              <a:gd name="T54" fmla="*/ 412 w 634"/>
              <a:gd name="T55" fmla="*/ 457 h 546"/>
              <a:gd name="T56" fmla="*/ 530 w 634"/>
              <a:gd name="T57" fmla="*/ 339 h 546"/>
              <a:gd name="T58" fmla="*/ 412 w 634"/>
              <a:gd name="T59" fmla="*/ 221 h 546"/>
              <a:gd name="T60" fmla="*/ 412 w 634"/>
              <a:gd name="T61" fmla="*/ 412 h 546"/>
              <a:gd name="T62" fmla="*/ 412 w 634"/>
              <a:gd name="T63" fmla="*/ 412 h 546"/>
              <a:gd name="T64" fmla="*/ 338 w 634"/>
              <a:gd name="T65" fmla="*/ 339 h 546"/>
              <a:gd name="T66" fmla="*/ 412 w 634"/>
              <a:gd name="T67" fmla="*/ 250 h 546"/>
              <a:gd name="T68" fmla="*/ 485 w 634"/>
              <a:gd name="T69" fmla="*/ 339 h 546"/>
              <a:gd name="T70" fmla="*/ 412 w 634"/>
              <a:gd name="T71" fmla="*/ 412 h 546"/>
              <a:gd name="T72" fmla="*/ 544 w 634"/>
              <a:gd name="T73" fmla="*/ 118 h 546"/>
              <a:gd name="T74" fmla="*/ 544 w 634"/>
              <a:gd name="T75" fmla="*/ 118 h 546"/>
              <a:gd name="T76" fmla="*/ 515 w 634"/>
              <a:gd name="T77" fmla="*/ 118 h 546"/>
              <a:gd name="T78" fmla="*/ 294 w 634"/>
              <a:gd name="T79" fmla="*/ 0 h 546"/>
              <a:gd name="T80" fmla="*/ 279 w 634"/>
              <a:gd name="T81" fmla="*/ 15 h 546"/>
              <a:gd name="T82" fmla="*/ 279 w 634"/>
              <a:gd name="T83" fmla="*/ 30 h 546"/>
              <a:gd name="T84" fmla="*/ 426 w 634"/>
              <a:gd name="T85" fmla="*/ 118 h 546"/>
              <a:gd name="T86" fmla="*/ 73 w 634"/>
              <a:gd name="T87" fmla="*/ 118 h 546"/>
              <a:gd name="T88" fmla="*/ 0 w 634"/>
              <a:gd name="T89" fmla="*/ 191 h 546"/>
              <a:gd name="T90" fmla="*/ 0 w 634"/>
              <a:gd name="T91" fmla="*/ 471 h 546"/>
              <a:gd name="T92" fmla="*/ 73 w 634"/>
              <a:gd name="T93" fmla="*/ 545 h 546"/>
              <a:gd name="T94" fmla="*/ 544 w 634"/>
              <a:gd name="T95" fmla="*/ 545 h 546"/>
              <a:gd name="T96" fmla="*/ 633 w 634"/>
              <a:gd name="T97" fmla="*/ 471 h 546"/>
              <a:gd name="T98" fmla="*/ 633 w 634"/>
              <a:gd name="T99" fmla="*/ 191 h 546"/>
              <a:gd name="T100" fmla="*/ 544 w 634"/>
              <a:gd name="T101" fmla="*/ 118 h 546"/>
              <a:gd name="T102" fmla="*/ 588 w 634"/>
              <a:gd name="T103" fmla="*/ 471 h 546"/>
              <a:gd name="T104" fmla="*/ 588 w 634"/>
              <a:gd name="T105" fmla="*/ 471 h 546"/>
              <a:gd name="T106" fmla="*/ 544 w 634"/>
              <a:gd name="T107" fmla="*/ 516 h 546"/>
              <a:gd name="T108" fmla="*/ 73 w 634"/>
              <a:gd name="T109" fmla="*/ 516 h 546"/>
              <a:gd name="T110" fmla="*/ 44 w 634"/>
              <a:gd name="T111" fmla="*/ 471 h 546"/>
              <a:gd name="T112" fmla="*/ 44 w 634"/>
              <a:gd name="T113" fmla="*/ 191 h 546"/>
              <a:gd name="T114" fmla="*/ 73 w 634"/>
              <a:gd name="T115" fmla="*/ 162 h 546"/>
              <a:gd name="T116" fmla="*/ 544 w 634"/>
              <a:gd name="T117" fmla="*/ 162 h 546"/>
              <a:gd name="T118" fmla="*/ 588 w 634"/>
              <a:gd name="T119" fmla="*/ 191 h 546"/>
              <a:gd name="T120" fmla="*/ 588 w 634"/>
              <a:gd name="T121" fmla="*/ 47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34" h="546">
                <a:moveTo>
                  <a:pt x="221" y="236"/>
                </a:moveTo>
                <a:lnTo>
                  <a:pt x="221" y="236"/>
                </a:lnTo>
                <a:cubicBezTo>
                  <a:pt x="103" y="236"/>
                  <a:pt x="103" y="236"/>
                  <a:pt x="103" y="236"/>
                </a:cubicBezTo>
                <a:cubicBezTo>
                  <a:pt x="88" y="236"/>
                  <a:pt x="73" y="250"/>
                  <a:pt x="73" y="250"/>
                </a:cubicBezTo>
                <a:cubicBezTo>
                  <a:pt x="73" y="265"/>
                  <a:pt x="88" y="280"/>
                  <a:pt x="103" y="280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35" y="265"/>
                  <a:pt x="235" y="250"/>
                </a:cubicBezTo>
                <a:lnTo>
                  <a:pt x="221" y="236"/>
                </a:lnTo>
                <a:close/>
                <a:moveTo>
                  <a:pt x="221" y="398"/>
                </a:moveTo>
                <a:lnTo>
                  <a:pt x="221" y="398"/>
                </a:lnTo>
                <a:cubicBezTo>
                  <a:pt x="103" y="398"/>
                  <a:pt x="103" y="398"/>
                  <a:pt x="103" y="398"/>
                </a:cubicBezTo>
                <a:cubicBezTo>
                  <a:pt x="88" y="398"/>
                  <a:pt x="73" y="398"/>
                  <a:pt x="73" y="412"/>
                </a:cubicBezTo>
                <a:cubicBezTo>
                  <a:pt x="73" y="427"/>
                  <a:pt x="88" y="427"/>
                  <a:pt x="103" y="427"/>
                </a:cubicBezTo>
                <a:cubicBezTo>
                  <a:pt x="221" y="427"/>
                  <a:pt x="221" y="427"/>
                  <a:pt x="221" y="427"/>
                </a:cubicBezTo>
                <a:cubicBezTo>
                  <a:pt x="221" y="427"/>
                  <a:pt x="235" y="427"/>
                  <a:pt x="235" y="412"/>
                </a:cubicBezTo>
                <a:cubicBezTo>
                  <a:pt x="235" y="398"/>
                  <a:pt x="221" y="398"/>
                  <a:pt x="221" y="398"/>
                </a:cubicBezTo>
                <a:close/>
                <a:moveTo>
                  <a:pt x="221" y="309"/>
                </a:moveTo>
                <a:lnTo>
                  <a:pt x="221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8" y="309"/>
                  <a:pt x="73" y="324"/>
                  <a:pt x="73" y="339"/>
                </a:cubicBezTo>
                <a:cubicBezTo>
                  <a:pt x="73" y="339"/>
                  <a:pt x="88" y="354"/>
                  <a:pt x="103" y="354"/>
                </a:cubicBezTo>
                <a:cubicBezTo>
                  <a:pt x="221" y="354"/>
                  <a:pt x="221" y="354"/>
                  <a:pt x="221" y="354"/>
                </a:cubicBezTo>
                <a:lnTo>
                  <a:pt x="235" y="339"/>
                </a:lnTo>
                <a:cubicBezTo>
                  <a:pt x="235" y="324"/>
                  <a:pt x="221" y="309"/>
                  <a:pt x="221" y="309"/>
                </a:cubicBezTo>
                <a:close/>
                <a:moveTo>
                  <a:pt x="412" y="221"/>
                </a:moveTo>
                <a:lnTo>
                  <a:pt x="412" y="221"/>
                </a:lnTo>
                <a:cubicBezTo>
                  <a:pt x="353" y="221"/>
                  <a:pt x="294" y="265"/>
                  <a:pt x="294" y="339"/>
                </a:cubicBezTo>
                <a:cubicBezTo>
                  <a:pt x="294" y="398"/>
                  <a:pt x="353" y="457"/>
                  <a:pt x="412" y="457"/>
                </a:cubicBezTo>
                <a:cubicBezTo>
                  <a:pt x="471" y="457"/>
                  <a:pt x="530" y="398"/>
                  <a:pt x="530" y="339"/>
                </a:cubicBezTo>
                <a:cubicBezTo>
                  <a:pt x="530" y="265"/>
                  <a:pt x="471" y="221"/>
                  <a:pt x="412" y="221"/>
                </a:cubicBezTo>
                <a:close/>
                <a:moveTo>
                  <a:pt x="412" y="412"/>
                </a:moveTo>
                <a:lnTo>
                  <a:pt x="412" y="412"/>
                </a:lnTo>
                <a:cubicBezTo>
                  <a:pt x="368" y="412"/>
                  <a:pt x="338" y="383"/>
                  <a:pt x="338" y="339"/>
                </a:cubicBezTo>
                <a:cubicBezTo>
                  <a:pt x="338" y="295"/>
                  <a:pt x="368" y="250"/>
                  <a:pt x="412" y="250"/>
                </a:cubicBezTo>
                <a:cubicBezTo>
                  <a:pt x="456" y="250"/>
                  <a:pt x="485" y="295"/>
                  <a:pt x="485" y="339"/>
                </a:cubicBezTo>
                <a:cubicBezTo>
                  <a:pt x="485" y="383"/>
                  <a:pt x="456" y="412"/>
                  <a:pt x="412" y="412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515" y="118"/>
                  <a:pt x="515" y="118"/>
                  <a:pt x="515" y="118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265" y="15"/>
                  <a:pt x="279" y="30"/>
                  <a:pt x="279" y="30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29" y="118"/>
                  <a:pt x="0" y="148"/>
                  <a:pt x="0" y="191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88" y="545"/>
                  <a:pt x="633" y="516"/>
                  <a:pt x="633" y="471"/>
                </a:cubicBezTo>
                <a:cubicBezTo>
                  <a:pt x="633" y="191"/>
                  <a:pt x="633" y="191"/>
                  <a:pt x="633" y="191"/>
                </a:cubicBezTo>
                <a:cubicBezTo>
                  <a:pt x="633" y="148"/>
                  <a:pt x="588" y="118"/>
                  <a:pt x="544" y="118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486"/>
                  <a:pt x="574" y="516"/>
                  <a:pt x="544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486"/>
                  <a:pt x="44" y="471"/>
                </a:cubicBezTo>
                <a:cubicBezTo>
                  <a:pt x="44" y="191"/>
                  <a:pt x="44" y="191"/>
                  <a:pt x="44" y="191"/>
                </a:cubicBezTo>
                <a:cubicBezTo>
                  <a:pt x="44" y="177"/>
                  <a:pt x="58" y="162"/>
                  <a:pt x="73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74" y="162"/>
                  <a:pt x="588" y="177"/>
                  <a:pt x="588" y="191"/>
                </a:cubicBezTo>
                <a:lnTo>
                  <a:pt x="588" y="4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66" name="Freeform 138"/>
          <p:cNvSpPr>
            <a:spLocks noChangeArrowheads="1"/>
          </p:cNvSpPr>
          <p:nvPr/>
        </p:nvSpPr>
        <p:spPr bwMode="auto">
          <a:xfrm>
            <a:off x="12731645" y="5347593"/>
            <a:ext cx="359446" cy="452116"/>
          </a:xfrm>
          <a:custGeom>
            <a:avLst/>
            <a:gdLst>
              <a:gd name="T0" fmla="*/ 398 w 473"/>
              <a:gd name="T1" fmla="*/ 0 h 589"/>
              <a:gd name="T2" fmla="*/ 0 w 473"/>
              <a:gd name="T3" fmla="*/ 73 h 589"/>
              <a:gd name="T4" fmla="*/ 74 w 473"/>
              <a:gd name="T5" fmla="*/ 588 h 589"/>
              <a:gd name="T6" fmla="*/ 472 w 473"/>
              <a:gd name="T7" fmla="*/ 588 h 589"/>
              <a:gd name="T8" fmla="*/ 398 w 473"/>
              <a:gd name="T9" fmla="*/ 0 h 589"/>
              <a:gd name="T10" fmla="*/ 74 w 473"/>
              <a:gd name="T11" fmla="*/ 544 h 589"/>
              <a:gd name="T12" fmla="*/ 45 w 473"/>
              <a:gd name="T13" fmla="*/ 500 h 589"/>
              <a:gd name="T14" fmla="*/ 74 w 473"/>
              <a:gd name="T15" fmla="*/ 544 h 589"/>
              <a:gd name="T16" fmla="*/ 74 w 473"/>
              <a:gd name="T17" fmla="*/ 471 h 589"/>
              <a:gd name="T18" fmla="*/ 45 w 473"/>
              <a:gd name="T19" fmla="*/ 426 h 589"/>
              <a:gd name="T20" fmla="*/ 74 w 473"/>
              <a:gd name="T21" fmla="*/ 471 h 589"/>
              <a:gd name="T22" fmla="*/ 74 w 473"/>
              <a:gd name="T23" fmla="*/ 382 h 589"/>
              <a:gd name="T24" fmla="*/ 45 w 473"/>
              <a:gd name="T25" fmla="*/ 353 h 589"/>
              <a:gd name="T26" fmla="*/ 74 w 473"/>
              <a:gd name="T27" fmla="*/ 382 h 589"/>
              <a:gd name="T28" fmla="*/ 74 w 473"/>
              <a:gd name="T29" fmla="*/ 309 h 589"/>
              <a:gd name="T30" fmla="*/ 45 w 473"/>
              <a:gd name="T31" fmla="*/ 264 h 589"/>
              <a:gd name="T32" fmla="*/ 74 w 473"/>
              <a:gd name="T33" fmla="*/ 309 h 589"/>
              <a:gd name="T34" fmla="*/ 74 w 473"/>
              <a:gd name="T35" fmla="*/ 235 h 589"/>
              <a:gd name="T36" fmla="*/ 45 w 473"/>
              <a:gd name="T37" fmla="*/ 191 h 589"/>
              <a:gd name="T38" fmla="*/ 74 w 473"/>
              <a:gd name="T39" fmla="*/ 235 h 589"/>
              <a:gd name="T40" fmla="*/ 74 w 473"/>
              <a:gd name="T41" fmla="*/ 147 h 589"/>
              <a:gd name="T42" fmla="*/ 45 w 473"/>
              <a:gd name="T43" fmla="*/ 117 h 589"/>
              <a:gd name="T44" fmla="*/ 74 w 473"/>
              <a:gd name="T45" fmla="*/ 147 h 589"/>
              <a:gd name="T46" fmla="*/ 354 w 473"/>
              <a:gd name="T47" fmla="*/ 530 h 589"/>
              <a:gd name="T48" fmla="*/ 133 w 473"/>
              <a:gd name="T49" fmla="*/ 544 h 589"/>
              <a:gd name="T50" fmla="*/ 118 w 473"/>
              <a:gd name="T51" fmla="*/ 323 h 589"/>
              <a:gd name="T52" fmla="*/ 339 w 473"/>
              <a:gd name="T53" fmla="*/ 309 h 589"/>
              <a:gd name="T54" fmla="*/ 354 w 473"/>
              <a:gd name="T55" fmla="*/ 530 h 589"/>
              <a:gd name="T56" fmla="*/ 354 w 473"/>
              <a:gd name="T57" fmla="*/ 250 h 589"/>
              <a:gd name="T58" fmla="*/ 133 w 473"/>
              <a:gd name="T59" fmla="*/ 264 h 589"/>
              <a:gd name="T60" fmla="*/ 118 w 473"/>
              <a:gd name="T61" fmla="*/ 58 h 589"/>
              <a:gd name="T62" fmla="*/ 339 w 473"/>
              <a:gd name="T63" fmla="*/ 29 h 589"/>
              <a:gd name="T64" fmla="*/ 354 w 473"/>
              <a:gd name="T65" fmla="*/ 250 h 589"/>
              <a:gd name="T66" fmla="*/ 427 w 473"/>
              <a:gd name="T67" fmla="*/ 544 h 589"/>
              <a:gd name="T68" fmla="*/ 398 w 473"/>
              <a:gd name="T69" fmla="*/ 500 h 589"/>
              <a:gd name="T70" fmla="*/ 427 w 473"/>
              <a:gd name="T71" fmla="*/ 544 h 589"/>
              <a:gd name="T72" fmla="*/ 427 w 473"/>
              <a:gd name="T73" fmla="*/ 471 h 589"/>
              <a:gd name="T74" fmla="*/ 398 w 473"/>
              <a:gd name="T75" fmla="*/ 426 h 589"/>
              <a:gd name="T76" fmla="*/ 427 w 473"/>
              <a:gd name="T77" fmla="*/ 471 h 589"/>
              <a:gd name="T78" fmla="*/ 427 w 473"/>
              <a:gd name="T79" fmla="*/ 382 h 589"/>
              <a:gd name="T80" fmla="*/ 398 w 473"/>
              <a:gd name="T81" fmla="*/ 353 h 589"/>
              <a:gd name="T82" fmla="*/ 427 w 473"/>
              <a:gd name="T83" fmla="*/ 382 h 589"/>
              <a:gd name="T84" fmla="*/ 427 w 473"/>
              <a:gd name="T85" fmla="*/ 309 h 589"/>
              <a:gd name="T86" fmla="*/ 398 w 473"/>
              <a:gd name="T87" fmla="*/ 264 h 589"/>
              <a:gd name="T88" fmla="*/ 427 w 473"/>
              <a:gd name="T89" fmla="*/ 309 h 589"/>
              <a:gd name="T90" fmla="*/ 427 w 473"/>
              <a:gd name="T91" fmla="*/ 235 h 589"/>
              <a:gd name="T92" fmla="*/ 398 w 473"/>
              <a:gd name="T93" fmla="*/ 191 h 589"/>
              <a:gd name="T94" fmla="*/ 427 w 473"/>
              <a:gd name="T95" fmla="*/ 235 h 589"/>
              <a:gd name="T96" fmla="*/ 427 w 473"/>
              <a:gd name="T97" fmla="*/ 147 h 589"/>
              <a:gd name="T98" fmla="*/ 398 w 473"/>
              <a:gd name="T99" fmla="*/ 117 h 589"/>
              <a:gd name="T100" fmla="*/ 427 w 473"/>
              <a:gd name="T101" fmla="*/ 147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3" h="589"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88"/>
                  <a:pt x="0" y="588"/>
                  <a:pt x="0" y="588"/>
                </a:cubicBezTo>
                <a:cubicBezTo>
                  <a:pt x="45" y="588"/>
                  <a:pt x="30" y="588"/>
                  <a:pt x="74" y="588"/>
                </a:cubicBezTo>
                <a:cubicBezTo>
                  <a:pt x="398" y="588"/>
                  <a:pt x="398" y="588"/>
                  <a:pt x="398" y="588"/>
                </a:cubicBezTo>
                <a:cubicBezTo>
                  <a:pt x="442" y="588"/>
                  <a:pt x="413" y="588"/>
                  <a:pt x="472" y="588"/>
                </a:cubicBezTo>
                <a:cubicBezTo>
                  <a:pt x="472" y="73"/>
                  <a:pt x="472" y="73"/>
                  <a:pt x="472" y="73"/>
                </a:cubicBezTo>
                <a:cubicBezTo>
                  <a:pt x="472" y="29"/>
                  <a:pt x="442" y="0"/>
                  <a:pt x="398" y="0"/>
                </a:cubicBezTo>
                <a:close/>
                <a:moveTo>
                  <a:pt x="74" y="544"/>
                </a:moveTo>
                <a:lnTo>
                  <a:pt x="74" y="544"/>
                </a:lnTo>
                <a:cubicBezTo>
                  <a:pt x="45" y="544"/>
                  <a:pt x="45" y="544"/>
                  <a:pt x="45" y="544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74" y="500"/>
                  <a:pt x="74" y="500"/>
                  <a:pt x="74" y="500"/>
                </a:cubicBezTo>
                <a:lnTo>
                  <a:pt x="74" y="544"/>
                </a:lnTo>
                <a:close/>
                <a:moveTo>
                  <a:pt x="74" y="471"/>
                </a:moveTo>
                <a:lnTo>
                  <a:pt x="74" y="471"/>
                </a:lnTo>
                <a:cubicBezTo>
                  <a:pt x="45" y="471"/>
                  <a:pt x="45" y="471"/>
                  <a:pt x="45" y="471"/>
                </a:cubicBezTo>
                <a:cubicBezTo>
                  <a:pt x="45" y="426"/>
                  <a:pt x="45" y="426"/>
                  <a:pt x="45" y="426"/>
                </a:cubicBezTo>
                <a:cubicBezTo>
                  <a:pt x="74" y="426"/>
                  <a:pt x="74" y="426"/>
                  <a:pt x="74" y="426"/>
                </a:cubicBezTo>
                <a:lnTo>
                  <a:pt x="74" y="471"/>
                </a:lnTo>
                <a:close/>
                <a:moveTo>
                  <a:pt x="74" y="382"/>
                </a:moveTo>
                <a:lnTo>
                  <a:pt x="74" y="382"/>
                </a:lnTo>
                <a:cubicBezTo>
                  <a:pt x="45" y="382"/>
                  <a:pt x="45" y="382"/>
                  <a:pt x="45" y="382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74" y="353"/>
                  <a:pt x="74" y="353"/>
                  <a:pt x="74" y="353"/>
                </a:cubicBezTo>
                <a:lnTo>
                  <a:pt x="74" y="382"/>
                </a:lnTo>
                <a:close/>
                <a:moveTo>
                  <a:pt x="74" y="309"/>
                </a:moveTo>
                <a:lnTo>
                  <a:pt x="74" y="309"/>
                </a:lnTo>
                <a:cubicBezTo>
                  <a:pt x="45" y="309"/>
                  <a:pt x="45" y="309"/>
                  <a:pt x="45" y="309"/>
                </a:cubicBezTo>
                <a:cubicBezTo>
                  <a:pt x="45" y="264"/>
                  <a:pt x="45" y="264"/>
                  <a:pt x="45" y="264"/>
                </a:cubicBezTo>
                <a:cubicBezTo>
                  <a:pt x="74" y="264"/>
                  <a:pt x="74" y="264"/>
                  <a:pt x="74" y="264"/>
                </a:cubicBezTo>
                <a:lnTo>
                  <a:pt x="74" y="309"/>
                </a:lnTo>
                <a:close/>
                <a:moveTo>
                  <a:pt x="74" y="235"/>
                </a:moveTo>
                <a:lnTo>
                  <a:pt x="74" y="235"/>
                </a:lnTo>
                <a:cubicBezTo>
                  <a:pt x="45" y="235"/>
                  <a:pt x="45" y="235"/>
                  <a:pt x="45" y="235"/>
                </a:cubicBezTo>
                <a:cubicBezTo>
                  <a:pt x="45" y="191"/>
                  <a:pt x="45" y="191"/>
                  <a:pt x="45" y="191"/>
                </a:cubicBezTo>
                <a:cubicBezTo>
                  <a:pt x="74" y="191"/>
                  <a:pt x="74" y="191"/>
                  <a:pt x="74" y="191"/>
                </a:cubicBezTo>
                <a:lnTo>
                  <a:pt x="74" y="235"/>
                </a:lnTo>
                <a:close/>
                <a:moveTo>
                  <a:pt x="74" y="147"/>
                </a:moveTo>
                <a:lnTo>
                  <a:pt x="74" y="147"/>
                </a:lnTo>
                <a:cubicBezTo>
                  <a:pt x="45" y="147"/>
                  <a:pt x="45" y="147"/>
                  <a:pt x="45" y="14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74" y="117"/>
                  <a:pt x="74" y="117"/>
                  <a:pt x="74" y="117"/>
                </a:cubicBezTo>
                <a:lnTo>
                  <a:pt x="74" y="147"/>
                </a:lnTo>
                <a:close/>
                <a:moveTo>
                  <a:pt x="354" y="530"/>
                </a:moveTo>
                <a:lnTo>
                  <a:pt x="354" y="530"/>
                </a:lnTo>
                <a:lnTo>
                  <a:pt x="339" y="544"/>
                </a:lnTo>
                <a:cubicBezTo>
                  <a:pt x="133" y="544"/>
                  <a:pt x="133" y="544"/>
                  <a:pt x="133" y="544"/>
                </a:cubicBezTo>
                <a:lnTo>
                  <a:pt x="118" y="530"/>
                </a:lnTo>
                <a:cubicBezTo>
                  <a:pt x="118" y="323"/>
                  <a:pt x="118" y="323"/>
                  <a:pt x="118" y="323"/>
                </a:cubicBezTo>
                <a:lnTo>
                  <a:pt x="133" y="309"/>
                </a:lnTo>
                <a:cubicBezTo>
                  <a:pt x="339" y="309"/>
                  <a:pt x="339" y="309"/>
                  <a:pt x="339" y="309"/>
                </a:cubicBezTo>
                <a:lnTo>
                  <a:pt x="354" y="323"/>
                </a:lnTo>
                <a:lnTo>
                  <a:pt x="354" y="530"/>
                </a:lnTo>
                <a:close/>
                <a:moveTo>
                  <a:pt x="354" y="250"/>
                </a:moveTo>
                <a:lnTo>
                  <a:pt x="354" y="250"/>
                </a:lnTo>
                <a:cubicBezTo>
                  <a:pt x="354" y="264"/>
                  <a:pt x="339" y="264"/>
                  <a:pt x="339" y="264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33" y="264"/>
                  <a:pt x="118" y="264"/>
                  <a:pt x="118" y="250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44"/>
                  <a:pt x="133" y="29"/>
                  <a:pt x="133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39" y="29"/>
                  <a:pt x="354" y="44"/>
                  <a:pt x="354" y="58"/>
                </a:cubicBezTo>
                <a:lnTo>
                  <a:pt x="354" y="250"/>
                </a:lnTo>
                <a:close/>
                <a:moveTo>
                  <a:pt x="427" y="544"/>
                </a:moveTo>
                <a:lnTo>
                  <a:pt x="427" y="544"/>
                </a:lnTo>
                <a:cubicBezTo>
                  <a:pt x="398" y="544"/>
                  <a:pt x="398" y="544"/>
                  <a:pt x="398" y="544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427" y="500"/>
                  <a:pt x="427" y="500"/>
                  <a:pt x="427" y="500"/>
                </a:cubicBezTo>
                <a:lnTo>
                  <a:pt x="427" y="544"/>
                </a:lnTo>
                <a:close/>
                <a:moveTo>
                  <a:pt x="427" y="471"/>
                </a:moveTo>
                <a:lnTo>
                  <a:pt x="427" y="471"/>
                </a:lnTo>
                <a:cubicBezTo>
                  <a:pt x="398" y="471"/>
                  <a:pt x="398" y="471"/>
                  <a:pt x="398" y="471"/>
                </a:cubicBezTo>
                <a:cubicBezTo>
                  <a:pt x="398" y="426"/>
                  <a:pt x="398" y="426"/>
                  <a:pt x="398" y="426"/>
                </a:cubicBezTo>
                <a:cubicBezTo>
                  <a:pt x="427" y="426"/>
                  <a:pt x="427" y="426"/>
                  <a:pt x="427" y="426"/>
                </a:cubicBezTo>
                <a:lnTo>
                  <a:pt x="427" y="471"/>
                </a:lnTo>
                <a:close/>
                <a:moveTo>
                  <a:pt x="427" y="382"/>
                </a:moveTo>
                <a:lnTo>
                  <a:pt x="427" y="382"/>
                </a:lnTo>
                <a:cubicBezTo>
                  <a:pt x="398" y="382"/>
                  <a:pt x="398" y="382"/>
                  <a:pt x="398" y="382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427" y="353"/>
                  <a:pt x="427" y="353"/>
                  <a:pt x="427" y="353"/>
                </a:cubicBezTo>
                <a:lnTo>
                  <a:pt x="427" y="382"/>
                </a:lnTo>
                <a:close/>
                <a:moveTo>
                  <a:pt x="427" y="309"/>
                </a:moveTo>
                <a:lnTo>
                  <a:pt x="427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98" y="264"/>
                  <a:pt x="398" y="264"/>
                  <a:pt x="398" y="264"/>
                </a:cubicBezTo>
                <a:cubicBezTo>
                  <a:pt x="427" y="264"/>
                  <a:pt x="427" y="264"/>
                  <a:pt x="427" y="264"/>
                </a:cubicBezTo>
                <a:lnTo>
                  <a:pt x="427" y="309"/>
                </a:lnTo>
                <a:close/>
                <a:moveTo>
                  <a:pt x="427" y="235"/>
                </a:moveTo>
                <a:lnTo>
                  <a:pt x="427" y="235"/>
                </a:lnTo>
                <a:cubicBezTo>
                  <a:pt x="398" y="235"/>
                  <a:pt x="398" y="235"/>
                  <a:pt x="398" y="235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427" y="191"/>
                  <a:pt x="427" y="191"/>
                  <a:pt x="427" y="191"/>
                </a:cubicBezTo>
                <a:lnTo>
                  <a:pt x="427" y="235"/>
                </a:lnTo>
                <a:close/>
                <a:moveTo>
                  <a:pt x="427" y="147"/>
                </a:moveTo>
                <a:lnTo>
                  <a:pt x="427" y="147"/>
                </a:lnTo>
                <a:cubicBezTo>
                  <a:pt x="398" y="147"/>
                  <a:pt x="398" y="147"/>
                  <a:pt x="398" y="147"/>
                </a:cubicBezTo>
                <a:cubicBezTo>
                  <a:pt x="398" y="117"/>
                  <a:pt x="398" y="117"/>
                  <a:pt x="398" y="117"/>
                </a:cubicBezTo>
                <a:cubicBezTo>
                  <a:pt x="427" y="117"/>
                  <a:pt x="427" y="117"/>
                  <a:pt x="427" y="117"/>
                </a:cubicBezTo>
                <a:lnTo>
                  <a:pt x="427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71" name="Freeform 139"/>
          <p:cNvSpPr>
            <a:spLocks noChangeArrowheads="1"/>
          </p:cNvSpPr>
          <p:nvPr/>
        </p:nvSpPr>
        <p:spPr bwMode="auto">
          <a:xfrm>
            <a:off x="1303456" y="5366273"/>
            <a:ext cx="485812" cy="418415"/>
          </a:xfrm>
          <a:custGeom>
            <a:avLst/>
            <a:gdLst>
              <a:gd name="T0" fmla="*/ 589 w 634"/>
              <a:gd name="T1" fmla="*/ 236 h 546"/>
              <a:gd name="T2" fmla="*/ 589 w 634"/>
              <a:gd name="T3" fmla="*/ 236 h 546"/>
              <a:gd name="T4" fmla="*/ 471 w 634"/>
              <a:gd name="T5" fmla="*/ 309 h 546"/>
              <a:gd name="T6" fmla="*/ 442 w 634"/>
              <a:gd name="T7" fmla="*/ 250 h 546"/>
              <a:gd name="T8" fmla="*/ 516 w 634"/>
              <a:gd name="T9" fmla="*/ 133 h 546"/>
              <a:gd name="T10" fmla="*/ 383 w 634"/>
              <a:gd name="T11" fmla="*/ 0 h 546"/>
              <a:gd name="T12" fmla="*/ 236 w 634"/>
              <a:gd name="T13" fmla="*/ 133 h 546"/>
              <a:gd name="T14" fmla="*/ 280 w 634"/>
              <a:gd name="T15" fmla="*/ 236 h 546"/>
              <a:gd name="T16" fmla="*/ 207 w 634"/>
              <a:gd name="T17" fmla="*/ 236 h 546"/>
              <a:gd name="T18" fmla="*/ 236 w 634"/>
              <a:gd name="T19" fmla="*/ 162 h 546"/>
              <a:gd name="T20" fmla="*/ 118 w 634"/>
              <a:gd name="T21" fmla="*/ 44 h 546"/>
              <a:gd name="T22" fmla="*/ 0 w 634"/>
              <a:gd name="T23" fmla="*/ 162 h 546"/>
              <a:gd name="T24" fmla="*/ 44 w 634"/>
              <a:gd name="T25" fmla="*/ 250 h 546"/>
              <a:gd name="T26" fmla="*/ 0 w 634"/>
              <a:gd name="T27" fmla="*/ 309 h 546"/>
              <a:gd name="T28" fmla="*/ 0 w 634"/>
              <a:gd name="T29" fmla="*/ 471 h 546"/>
              <a:gd name="T30" fmla="*/ 89 w 634"/>
              <a:gd name="T31" fmla="*/ 545 h 546"/>
              <a:gd name="T32" fmla="*/ 398 w 634"/>
              <a:gd name="T33" fmla="*/ 545 h 546"/>
              <a:gd name="T34" fmla="*/ 471 w 634"/>
              <a:gd name="T35" fmla="*/ 471 h 546"/>
              <a:gd name="T36" fmla="*/ 471 w 634"/>
              <a:gd name="T37" fmla="*/ 457 h 546"/>
              <a:gd name="T38" fmla="*/ 589 w 634"/>
              <a:gd name="T39" fmla="*/ 545 h 546"/>
              <a:gd name="T40" fmla="*/ 633 w 634"/>
              <a:gd name="T41" fmla="*/ 516 h 546"/>
              <a:gd name="T42" fmla="*/ 633 w 634"/>
              <a:gd name="T43" fmla="*/ 280 h 546"/>
              <a:gd name="T44" fmla="*/ 589 w 634"/>
              <a:gd name="T45" fmla="*/ 236 h 546"/>
              <a:gd name="T46" fmla="*/ 44 w 634"/>
              <a:gd name="T47" fmla="*/ 162 h 546"/>
              <a:gd name="T48" fmla="*/ 44 w 634"/>
              <a:gd name="T49" fmla="*/ 162 h 546"/>
              <a:gd name="T50" fmla="*/ 118 w 634"/>
              <a:gd name="T51" fmla="*/ 74 h 546"/>
              <a:gd name="T52" fmla="*/ 207 w 634"/>
              <a:gd name="T53" fmla="*/ 162 h 546"/>
              <a:gd name="T54" fmla="*/ 118 w 634"/>
              <a:gd name="T55" fmla="*/ 236 h 546"/>
              <a:gd name="T56" fmla="*/ 44 w 634"/>
              <a:gd name="T57" fmla="*/ 162 h 546"/>
              <a:gd name="T58" fmla="*/ 442 w 634"/>
              <a:gd name="T59" fmla="*/ 471 h 546"/>
              <a:gd name="T60" fmla="*/ 442 w 634"/>
              <a:gd name="T61" fmla="*/ 471 h 546"/>
              <a:gd name="T62" fmla="*/ 398 w 634"/>
              <a:gd name="T63" fmla="*/ 516 h 546"/>
              <a:gd name="T64" fmla="*/ 89 w 634"/>
              <a:gd name="T65" fmla="*/ 516 h 546"/>
              <a:gd name="T66" fmla="*/ 44 w 634"/>
              <a:gd name="T67" fmla="*/ 471 h 546"/>
              <a:gd name="T68" fmla="*/ 44 w 634"/>
              <a:gd name="T69" fmla="*/ 309 h 546"/>
              <a:gd name="T70" fmla="*/ 89 w 634"/>
              <a:gd name="T71" fmla="*/ 280 h 546"/>
              <a:gd name="T72" fmla="*/ 398 w 634"/>
              <a:gd name="T73" fmla="*/ 280 h 546"/>
              <a:gd name="T74" fmla="*/ 442 w 634"/>
              <a:gd name="T75" fmla="*/ 309 h 546"/>
              <a:gd name="T76" fmla="*/ 442 w 634"/>
              <a:gd name="T77" fmla="*/ 471 h 546"/>
              <a:gd name="T78" fmla="*/ 383 w 634"/>
              <a:gd name="T79" fmla="*/ 236 h 546"/>
              <a:gd name="T80" fmla="*/ 383 w 634"/>
              <a:gd name="T81" fmla="*/ 236 h 546"/>
              <a:gd name="T82" fmla="*/ 280 w 634"/>
              <a:gd name="T83" fmla="*/ 133 h 546"/>
              <a:gd name="T84" fmla="*/ 383 w 634"/>
              <a:gd name="T85" fmla="*/ 44 h 546"/>
              <a:gd name="T86" fmla="*/ 471 w 634"/>
              <a:gd name="T87" fmla="*/ 133 h 546"/>
              <a:gd name="T88" fmla="*/ 383 w 634"/>
              <a:gd name="T89" fmla="*/ 236 h 546"/>
              <a:gd name="T90" fmla="*/ 589 w 634"/>
              <a:gd name="T91" fmla="*/ 516 h 546"/>
              <a:gd name="T92" fmla="*/ 589 w 634"/>
              <a:gd name="T93" fmla="*/ 516 h 546"/>
              <a:gd name="T94" fmla="*/ 471 w 634"/>
              <a:gd name="T95" fmla="*/ 412 h 546"/>
              <a:gd name="T96" fmla="*/ 471 w 634"/>
              <a:gd name="T97" fmla="*/ 354 h 546"/>
              <a:gd name="T98" fmla="*/ 589 w 634"/>
              <a:gd name="T99" fmla="*/ 280 h 546"/>
              <a:gd name="T100" fmla="*/ 589 w 634"/>
              <a:gd name="T101" fmla="*/ 51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34" h="546">
                <a:moveTo>
                  <a:pt x="589" y="236"/>
                </a:moveTo>
                <a:lnTo>
                  <a:pt x="589" y="236"/>
                </a:lnTo>
                <a:cubicBezTo>
                  <a:pt x="471" y="309"/>
                  <a:pt x="471" y="309"/>
                  <a:pt x="471" y="309"/>
                </a:cubicBezTo>
                <a:cubicBezTo>
                  <a:pt x="471" y="295"/>
                  <a:pt x="471" y="265"/>
                  <a:pt x="442" y="250"/>
                </a:cubicBezTo>
                <a:cubicBezTo>
                  <a:pt x="486" y="236"/>
                  <a:pt x="516" y="191"/>
                  <a:pt x="516" y="133"/>
                </a:cubicBezTo>
                <a:cubicBezTo>
                  <a:pt x="516" y="59"/>
                  <a:pt x="457" y="0"/>
                  <a:pt x="383" y="0"/>
                </a:cubicBezTo>
                <a:cubicBezTo>
                  <a:pt x="310" y="0"/>
                  <a:pt x="236" y="59"/>
                  <a:pt x="236" y="133"/>
                </a:cubicBezTo>
                <a:cubicBezTo>
                  <a:pt x="236" y="177"/>
                  <a:pt x="251" y="207"/>
                  <a:pt x="280" y="236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36" y="221"/>
                  <a:pt x="236" y="191"/>
                  <a:pt x="236" y="162"/>
                </a:cubicBezTo>
                <a:cubicBezTo>
                  <a:pt x="236" y="89"/>
                  <a:pt x="192" y="44"/>
                  <a:pt x="118" y="44"/>
                </a:cubicBezTo>
                <a:cubicBezTo>
                  <a:pt x="59" y="44"/>
                  <a:pt x="0" y="89"/>
                  <a:pt x="0" y="162"/>
                </a:cubicBezTo>
                <a:cubicBezTo>
                  <a:pt x="0" y="191"/>
                  <a:pt x="15" y="221"/>
                  <a:pt x="44" y="250"/>
                </a:cubicBezTo>
                <a:cubicBezTo>
                  <a:pt x="15" y="265"/>
                  <a:pt x="0" y="280"/>
                  <a:pt x="0" y="30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44" y="545"/>
                  <a:pt x="89" y="545"/>
                </a:cubicBezTo>
                <a:cubicBezTo>
                  <a:pt x="398" y="545"/>
                  <a:pt x="398" y="545"/>
                  <a:pt x="398" y="545"/>
                </a:cubicBezTo>
                <a:cubicBezTo>
                  <a:pt x="442" y="545"/>
                  <a:pt x="471" y="516"/>
                  <a:pt x="471" y="471"/>
                </a:cubicBezTo>
                <a:cubicBezTo>
                  <a:pt x="471" y="457"/>
                  <a:pt x="471" y="457"/>
                  <a:pt x="471" y="457"/>
                </a:cubicBezTo>
                <a:cubicBezTo>
                  <a:pt x="589" y="545"/>
                  <a:pt x="589" y="545"/>
                  <a:pt x="589" y="545"/>
                </a:cubicBezTo>
                <a:cubicBezTo>
                  <a:pt x="619" y="545"/>
                  <a:pt x="633" y="530"/>
                  <a:pt x="633" y="516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33" y="250"/>
                  <a:pt x="619" y="236"/>
                  <a:pt x="589" y="236"/>
                </a:cubicBezTo>
                <a:close/>
                <a:moveTo>
                  <a:pt x="44" y="162"/>
                </a:moveTo>
                <a:lnTo>
                  <a:pt x="44" y="162"/>
                </a:lnTo>
                <a:cubicBezTo>
                  <a:pt x="44" y="118"/>
                  <a:pt x="74" y="74"/>
                  <a:pt x="118" y="74"/>
                </a:cubicBezTo>
                <a:cubicBezTo>
                  <a:pt x="162" y="74"/>
                  <a:pt x="207" y="118"/>
                  <a:pt x="207" y="162"/>
                </a:cubicBezTo>
                <a:cubicBezTo>
                  <a:pt x="207" y="207"/>
                  <a:pt x="162" y="236"/>
                  <a:pt x="118" y="236"/>
                </a:cubicBezTo>
                <a:cubicBezTo>
                  <a:pt x="74" y="236"/>
                  <a:pt x="44" y="207"/>
                  <a:pt x="44" y="162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42" y="486"/>
                  <a:pt x="412" y="516"/>
                  <a:pt x="398" y="516"/>
                </a:cubicBezTo>
                <a:cubicBezTo>
                  <a:pt x="89" y="516"/>
                  <a:pt x="89" y="516"/>
                  <a:pt x="89" y="516"/>
                </a:cubicBezTo>
                <a:cubicBezTo>
                  <a:pt x="59" y="516"/>
                  <a:pt x="44" y="486"/>
                  <a:pt x="44" y="47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295"/>
                  <a:pt x="59" y="280"/>
                  <a:pt x="89" y="280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412" y="280"/>
                  <a:pt x="442" y="295"/>
                  <a:pt x="442" y="309"/>
                </a:cubicBezTo>
                <a:lnTo>
                  <a:pt x="442" y="471"/>
                </a:lnTo>
                <a:close/>
                <a:moveTo>
                  <a:pt x="383" y="236"/>
                </a:moveTo>
                <a:lnTo>
                  <a:pt x="383" y="236"/>
                </a:lnTo>
                <a:cubicBezTo>
                  <a:pt x="324" y="236"/>
                  <a:pt x="280" y="191"/>
                  <a:pt x="280" y="133"/>
                </a:cubicBezTo>
                <a:cubicBezTo>
                  <a:pt x="280" y="89"/>
                  <a:pt x="324" y="44"/>
                  <a:pt x="383" y="44"/>
                </a:cubicBezTo>
                <a:cubicBezTo>
                  <a:pt x="427" y="44"/>
                  <a:pt x="471" y="89"/>
                  <a:pt x="471" y="133"/>
                </a:cubicBezTo>
                <a:cubicBezTo>
                  <a:pt x="471" y="191"/>
                  <a:pt x="427" y="236"/>
                  <a:pt x="383" y="236"/>
                </a:cubicBezTo>
                <a:close/>
                <a:moveTo>
                  <a:pt x="589" y="516"/>
                </a:moveTo>
                <a:lnTo>
                  <a:pt x="589" y="516"/>
                </a:lnTo>
                <a:cubicBezTo>
                  <a:pt x="471" y="412"/>
                  <a:pt x="471" y="412"/>
                  <a:pt x="471" y="412"/>
                </a:cubicBezTo>
                <a:cubicBezTo>
                  <a:pt x="471" y="398"/>
                  <a:pt x="471" y="368"/>
                  <a:pt x="471" y="354"/>
                </a:cubicBezTo>
                <a:cubicBezTo>
                  <a:pt x="589" y="280"/>
                  <a:pt x="589" y="280"/>
                  <a:pt x="589" y="280"/>
                </a:cubicBezTo>
                <a:cubicBezTo>
                  <a:pt x="589" y="309"/>
                  <a:pt x="589" y="501"/>
                  <a:pt x="589" y="5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72" name="Freeform 148"/>
          <p:cNvSpPr>
            <a:spLocks noChangeArrowheads="1"/>
          </p:cNvSpPr>
          <p:nvPr/>
        </p:nvSpPr>
        <p:spPr bwMode="auto">
          <a:xfrm>
            <a:off x="6935697" y="5322167"/>
            <a:ext cx="471772" cy="421225"/>
          </a:xfrm>
          <a:custGeom>
            <a:avLst/>
            <a:gdLst>
              <a:gd name="T0" fmla="*/ 545 w 619"/>
              <a:gd name="T1" fmla="*/ 74 h 546"/>
              <a:gd name="T2" fmla="*/ 545 w 619"/>
              <a:gd name="T3" fmla="*/ 74 h 546"/>
              <a:gd name="T4" fmla="*/ 486 w 619"/>
              <a:gd name="T5" fmla="*/ 74 h 546"/>
              <a:gd name="T6" fmla="*/ 471 w 619"/>
              <a:gd name="T7" fmla="*/ 30 h 546"/>
              <a:gd name="T8" fmla="*/ 427 w 619"/>
              <a:gd name="T9" fmla="*/ 0 h 546"/>
              <a:gd name="T10" fmla="*/ 191 w 619"/>
              <a:gd name="T11" fmla="*/ 0 h 546"/>
              <a:gd name="T12" fmla="*/ 147 w 619"/>
              <a:gd name="T13" fmla="*/ 30 h 546"/>
              <a:gd name="T14" fmla="*/ 132 w 619"/>
              <a:gd name="T15" fmla="*/ 74 h 546"/>
              <a:gd name="T16" fmla="*/ 73 w 619"/>
              <a:gd name="T17" fmla="*/ 74 h 546"/>
              <a:gd name="T18" fmla="*/ 0 w 619"/>
              <a:gd name="T19" fmla="*/ 147 h 546"/>
              <a:gd name="T20" fmla="*/ 0 w 619"/>
              <a:gd name="T21" fmla="*/ 472 h 546"/>
              <a:gd name="T22" fmla="*/ 73 w 619"/>
              <a:gd name="T23" fmla="*/ 545 h 546"/>
              <a:gd name="T24" fmla="*/ 545 w 619"/>
              <a:gd name="T25" fmla="*/ 545 h 546"/>
              <a:gd name="T26" fmla="*/ 618 w 619"/>
              <a:gd name="T27" fmla="*/ 472 h 546"/>
              <a:gd name="T28" fmla="*/ 618 w 619"/>
              <a:gd name="T29" fmla="*/ 147 h 546"/>
              <a:gd name="T30" fmla="*/ 545 w 619"/>
              <a:gd name="T31" fmla="*/ 74 h 546"/>
              <a:gd name="T32" fmla="*/ 589 w 619"/>
              <a:gd name="T33" fmla="*/ 472 h 546"/>
              <a:gd name="T34" fmla="*/ 589 w 619"/>
              <a:gd name="T35" fmla="*/ 472 h 546"/>
              <a:gd name="T36" fmla="*/ 545 w 619"/>
              <a:gd name="T37" fmla="*/ 501 h 546"/>
              <a:gd name="T38" fmla="*/ 73 w 619"/>
              <a:gd name="T39" fmla="*/ 501 h 546"/>
              <a:gd name="T40" fmla="*/ 29 w 619"/>
              <a:gd name="T41" fmla="*/ 472 h 546"/>
              <a:gd name="T42" fmla="*/ 29 w 619"/>
              <a:gd name="T43" fmla="*/ 147 h 546"/>
              <a:gd name="T44" fmla="*/ 73 w 619"/>
              <a:gd name="T45" fmla="*/ 118 h 546"/>
              <a:gd name="T46" fmla="*/ 147 w 619"/>
              <a:gd name="T47" fmla="*/ 118 h 546"/>
              <a:gd name="T48" fmla="*/ 177 w 619"/>
              <a:gd name="T49" fmla="*/ 74 h 546"/>
              <a:gd name="T50" fmla="*/ 206 w 619"/>
              <a:gd name="T51" fmla="*/ 30 h 546"/>
              <a:gd name="T52" fmla="*/ 412 w 619"/>
              <a:gd name="T53" fmla="*/ 30 h 546"/>
              <a:gd name="T54" fmla="*/ 441 w 619"/>
              <a:gd name="T55" fmla="*/ 74 h 546"/>
              <a:gd name="T56" fmla="*/ 471 w 619"/>
              <a:gd name="T57" fmla="*/ 118 h 546"/>
              <a:gd name="T58" fmla="*/ 545 w 619"/>
              <a:gd name="T59" fmla="*/ 118 h 546"/>
              <a:gd name="T60" fmla="*/ 589 w 619"/>
              <a:gd name="T61" fmla="*/ 147 h 546"/>
              <a:gd name="T62" fmla="*/ 589 w 619"/>
              <a:gd name="T63" fmla="*/ 472 h 546"/>
              <a:gd name="T64" fmla="*/ 309 w 619"/>
              <a:gd name="T65" fmla="*/ 147 h 546"/>
              <a:gd name="T66" fmla="*/ 309 w 619"/>
              <a:gd name="T67" fmla="*/ 147 h 546"/>
              <a:gd name="T68" fmla="*/ 147 w 619"/>
              <a:gd name="T69" fmla="*/ 310 h 546"/>
              <a:gd name="T70" fmla="*/ 309 w 619"/>
              <a:gd name="T71" fmla="*/ 472 h 546"/>
              <a:gd name="T72" fmla="*/ 471 w 619"/>
              <a:gd name="T73" fmla="*/ 310 h 546"/>
              <a:gd name="T74" fmla="*/ 309 w 619"/>
              <a:gd name="T75" fmla="*/ 147 h 546"/>
              <a:gd name="T76" fmla="*/ 309 w 619"/>
              <a:gd name="T77" fmla="*/ 427 h 546"/>
              <a:gd name="T78" fmla="*/ 309 w 619"/>
              <a:gd name="T79" fmla="*/ 427 h 546"/>
              <a:gd name="T80" fmla="*/ 191 w 619"/>
              <a:gd name="T81" fmla="*/ 310 h 546"/>
              <a:gd name="T82" fmla="*/ 309 w 619"/>
              <a:gd name="T83" fmla="*/ 192 h 546"/>
              <a:gd name="T84" fmla="*/ 427 w 619"/>
              <a:gd name="T85" fmla="*/ 310 h 546"/>
              <a:gd name="T86" fmla="*/ 309 w 619"/>
              <a:gd name="T87" fmla="*/ 42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9" h="546">
                <a:moveTo>
                  <a:pt x="545" y="74"/>
                </a:moveTo>
                <a:lnTo>
                  <a:pt x="545" y="74"/>
                </a:lnTo>
                <a:cubicBezTo>
                  <a:pt x="486" y="74"/>
                  <a:pt x="486" y="74"/>
                  <a:pt x="486" y="74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56" y="15"/>
                  <a:pt x="44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7" y="0"/>
                  <a:pt x="162" y="15"/>
                  <a:pt x="147" y="30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4"/>
                  <a:pt x="0" y="147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5" y="545"/>
                  <a:pt x="545" y="545"/>
                  <a:pt x="545" y="545"/>
                </a:cubicBezTo>
                <a:cubicBezTo>
                  <a:pt x="589" y="545"/>
                  <a:pt x="618" y="516"/>
                  <a:pt x="618" y="472"/>
                </a:cubicBezTo>
                <a:cubicBezTo>
                  <a:pt x="618" y="147"/>
                  <a:pt x="618" y="147"/>
                  <a:pt x="618" y="147"/>
                </a:cubicBezTo>
                <a:cubicBezTo>
                  <a:pt x="618" y="104"/>
                  <a:pt x="589" y="74"/>
                  <a:pt x="545" y="74"/>
                </a:cubicBezTo>
                <a:close/>
                <a:moveTo>
                  <a:pt x="589" y="472"/>
                </a:moveTo>
                <a:lnTo>
                  <a:pt x="589" y="472"/>
                </a:lnTo>
                <a:cubicBezTo>
                  <a:pt x="589" y="486"/>
                  <a:pt x="559" y="501"/>
                  <a:pt x="545" y="501"/>
                </a:cubicBezTo>
                <a:cubicBezTo>
                  <a:pt x="73" y="501"/>
                  <a:pt x="73" y="501"/>
                  <a:pt x="73" y="501"/>
                </a:cubicBezTo>
                <a:cubicBezTo>
                  <a:pt x="59" y="501"/>
                  <a:pt x="29" y="486"/>
                  <a:pt x="29" y="472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47" y="118"/>
                  <a:pt x="147" y="118"/>
                  <a:pt x="147" y="118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91" y="45"/>
                  <a:pt x="191" y="30"/>
                  <a:pt x="206" y="30"/>
                </a:cubicBezTo>
                <a:cubicBezTo>
                  <a:pt x="412" y="30"/>
                  <a:pt x="412" y="30"/>
                  <a:pt x="412" y="30"/>
                </a:cubicBezTo>
                <a:cubicBezTo>
                  <a:pt x="427" y="30"/>
                  <a:pt x="427" y="45"/>
                  <a:pt x="441" y="74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59" y="118"/>
                  <a:pt x="589" y="133"/>
                  <a:pt x="589" y="147"/>
                </a:cubicBezTo>
                <a:lnTo>
                  <a:pt x="589" y="472"/>
                </a:lnTo>
                <a:close/>
                <a:moveTo>
                  <a:pt x="309" y="147"/>
                </a:moveTo>
                <a:lnTo>
                  <a:pt x="309" y="147"/>
                </a:lnTo>
                <a:cubicBezTo>
                  <a:pt x="221" y="147"/>
                  <a:pt x="147" y="221"/>
                  <a:pt x="147" y="310"/>
                </a:cubicBezTo>
                <a:cubicBezTo>
                  <a:pt x="147" y="398"/>
                  <a:pt x="221" y="472"/>
                  <a:pt x="309" y="472"/>
                </a:cubicBezTo>
                <a:cubicBezTo>
                  <a:pt x="398" y="472"/>
                  <a:pt x="471" y="398"/>
                  <a:pt x="471" y="310"/>
                </a:cubicBezTo>
                <a:cubicBezTo>
                  <a:pt x="471" y="221"/>
                  <a:pt x="398" y="147"/>
                  <a:pt x="309" y="147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50" y="427"/>
                  <a:pt x="191" y="368"/>
                  <a:pt x="191" y="310"/>
                </a:cubicBezTo>
                <a:cubicBezTo>
                  <a:pt x="191" y="251"/>
                  <a:pt x="250" y="192"/>
                  <a:pt x="309" y="192"/>
                </a:cubicBezTo>
                <a:cubicBezTo>
                  <a:pt x="368" y="192"/>
                  <a:pt x="427" y="251"/>
                  <a:pt x="427" y="310"/>
                </a:cubicBezTo>
                <a:cubicBezTo>
                  <a:pt x="427" y="368"/>
                  <a:pt x="368" y="427"/>
                  <a:pt x="309" y="4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73" name="Freeform 158"/>
          <p:cNvSpPr>
            <a:spLocks noChangeArrowheads="1"/>
          </p:cNvSpPr>
          <p:nvPr/>
        </p:nvSpPr>
        <p:spPr bwMode="auto">
          <a:xfrm>
            <a:off x="1303456" y="7383017"/>
            <a:ext cx="494236" cy="452116"/>
          </a:xfrm>
          <a:custGeom>
            <a:avLst/>
            <a:gdLst>
              <a:gd name="T0" fmla="*/ 515 w 649"/>
              <a:gd name="T1" fmla="*/ 74 h 590"/>
              <a:gd name="T2" fmla="*/ 515 w 649"/>
              <a:gd name="T3" fmla="*/ 74 h 590"/>
              <a:gd name="T4" fmla="*/ 442 w 649"/>
              <a:gd name="T5" fmla="*/ 0 h 590"/>
              <a:gd name="T6" fmla="*/ 206 w 649"/>
              <a:gd name="T7" fmla="*/ 0 h 590"/>
              <a:gd name="T8" fmla="*/ 133 w 649"/>
              <a:gd name="T9" fmla="*/ 74 h 590"/>
              <a:gd name="T10" fmla="*/ 15 w 649"/>
              <a:gd name="T11" fmla="*/ 162 h 590"/>
              <a:gd name="T12" fmla="*/ 133 w 649"/>
              <a:gd name="T13" fmla="*/ 280 h 590"/>
              <a:gd name="T14" fmla="*/ 147 w 649"/>
              <a:gd name="T15" fmla="*/ 280 h 590"/>
              <a:gd name="T16" fmla="*/ 309 w 649"/>
              <a:gd name="T17" fmla="*/ 427 h 590"/>
              <a:gd name="T18" fmla="*/ 309 w 649"/>
              <a:gd name="T19" fmla="*/ 545 h 590"/>
              <a:gd name="T20" fmla="*/ 250 w 649"/>
              <a:gd name="T21" fmla="*/ 545 h 590"/>
              <a:gd name="T22" fmla="*/ 221 w 649"/>
              <a:gd name="T23" fmla="*/ 574 h 590"/>
              <a:gd name="T24" fmla="*/ 250 w 649"/>
              <a:gd name="T25" fmla="*/ 589 h 590"/>
              <a:gd name="T26" fmla="*/ 397 w 649"/>
              <a:gd name="T27" fmla="*/ 589 h 590"/>
              <a:gd name="T28" fmla="*/ 427 w 649"/>
              <a:gd name="T29" fmla="*/ 574 h 590"/>
              <a:gd name="T30" fmla="*/ 397 w 649"/>
              <a:gd name="T31" fmla="*/ 545 h 590"/>
              <a:gd name="T32" fmla="*/ 339 w 649"/>
              <a:gd name="T33" fmla="*/ 545 h 590"/>
              <a:gd name="T34" fmla="*/ 339 w 649"/>
              <a:gd name="T35" fmla="*/ 427 h 590"/>
              <a:gd name="T36" fmla="*/ 501 w 649"/>
              <a:gd name="T37" fmla="*/ 280 h 590"/>
              <a:gd name="T38" fmla="*/ 515 w 649"/>
              <a:gd name="T39" fmla="*/ 280 h 590"/>
              <a:gd name="T40" fmla="*/ 633 w 649"/>
              <a:gd name="T41" fmla="*/ 162 h 590"/>
              <a:gd name="T42" fmla="*/ 515 w 649"/>
              <a:gd name="T43" fmla="*/ 74 h 590"/>
              <a:gd name="T44" fmla="*/ 133 w 649"/>
              <a:gd name="T45" fmla="*/ 236 h 590"/>
              <a:gd name="T46" fmla="*/ 133 w 649"/>
              <a:gd name="T47" fmla="*/ 236 h 590"/>
              <a:gd name="T48" fmla="*/ 44 w 649"/>
              <a:gd name="T49" fmla="*/ 162 h 590"/>
              <a:gd name="T50" fmla="*/ 133 w 649"/>
              <a:gd name="T51" fmla="*/ 118 h 590"/>
              <a:gd name="T52" fmla="*/ 133 w 649"/>
              <a:gd name="T53" fmla="*/ 236 h 590"/>
              <a:gd name="T54" fmla="*/ 486 w 649"/>
              <a:gd name="T55" fmla="*/ 191 h 590"/>
              <a:gd name="T56" fmla="*/ 486 w 649"/>
              <a:gd name="T57" fmla="*/ 191 h 590"/>
              <a:gd name="T58" fmla="*/ 324 w 649"/>
              <a:gd name="T59" fmla="*/ 398 h 590"/>
              <a:gd name="T60" fmla="*/ 162 w 649"/>
              <a:gd name="T61" fmla="*/ 191 h 590"/>
              <a:gd name="T62" fmla="*/ 162 w 649"/>
              <a:gd name="T63" fmla="*/ 74 h 590"/>
              <a:gd name="T64" fmla="*/ 206 w 649"/>
              <a:gd name="T65" fmla="*/ 44 h 590"/>
              <a:gd name="T66" fmla="*/ 442 w 649"/>
              <a:gd name="T67" fmla="*/ 44 h 590"/>
              <a:gd name="T68" fmla="*/ 486 w 649"/>
              <a:gd name="T69" fmla="*/ 74 h 590"/>
              <a:gd name="T70" fmla="*/ 486 w 649"/>
              <a:gd name="T71" fmla="*/ 191 h 590"/>
              <a:gd name="T72" fmla="*/ 515 w 649"/>
              <a:gd name="T73" fmla="*/ 236 h 590"/>
              <a:gd name="T74" fmla="*/ 515 w 649"/>
              <a:gd name="T75" fmla="*/ 236 h 590"/>
              <a:gd name="T76" fmla="*/ 515 w 649"/>
              <a:gd name="T77" fmla="*/ 118 h 590"/>
              <a:gd name="T78" fmla="*/ 604 w 649"/>
              <a:gd name="T79" fmla="*/ 162 h 590"/>
              <a:gd name="T80" fmla="*/ 515 w 649"/>
              <a:gd name="T81" fmla="*/ 236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9" h="590">
                <a:moveTo>
                  <a:pt x="515" y="74"/>
                </a:moveTo>
                <a:lnTo>
                  <a:pt x="515" y="74"/>
                </a:lnTo>
                <a:cubicBezTo>
                  <a:pt x="515" y="30"/>
                  <a:pt x="486" y="0"/>
                  <a:pt x="442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162" y="0"/>
                  <a:pt x="133" y="30"/>
                  <a:pt x="133" y="74"/>
                </a:cubicBezTo>
                <a:cubicBezTo>
                  <a:pt x="0" y="74"/>
                  <a:pt x="15" y="74"/>
                  <a:pt x="15" y="162"/>
                </a:cubicBezTo>
                <a:cubicBezTo>
                  <a:pt x="15" y="221"/>
                  <a:pt x="59" y="280"/>
                  <a:pt x="133" y="280"/>
                </a:cubicBezTo>
                <a:cubicBezTo>
                  <a:pt x="133" y="280"/>
                  <a:pt x="133" y="280"/>
                  <a:pt x="147" y="280"/>
                </a:cubicBezTo>
                <a:cubicBezTo>
                  <a:pt x="162" y="353"/>
                  <a:pt x="236" y="427"/>
                  <a:pt x="309" y="427"/>
                </a:cubicBezTo>
                <a:cubicBezTo>
                  <a:pt x="309" y="545"/>
                  <a:pt x="309" y="545"/>
                  <a:pt x="309" y="545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36" y="545"/>
                  <a:pt x="221" y="560"/>
                  <a:pt x="221" y="574"/>
                </a:cubicBezTo>
                <a:cubicBezTo>
                  <a:pt x="221" y="574"/>
                  <a:pt x="236" y="589"/>
                  <a:pt x="250" y="589"/>
                </a:cubicBezTo>
                <a:cubicBezTo>
                  <a:pt x="397" y="589"/>
                  <a:pt x="397" y="589"/>
                  <a:pt x="397" y="589"/>
                </a:cubicBezTo>
                <a:cubicBezTo>
                  <a:pt x="413" y="589"/>
                  <a:pt x="427" y="574"/>
                  <a:pt x="427" y="574"/>
                </a:cubicBezTo>
                <a:cubicBezTo>
                  <a:pt x="427" y="560"/>
                  <a:pt x="413" y="545"/>
                  <a:pt x="397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9" y="427"/>
                  <a:pt x="339" y="427"/>
                  <a:pt x="339" y="427"/>
                </a:cubicBezTo>
                <a:cubicBezTo>
                  <a:pt x="413" y="427"/>
                  <a:pt x="486" y="353"/>
                  <a:pt x="501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89" y="280"/>
                  <a:pt x="633" y="221"/>
                  <a:pt x="633" y="162"/>
                </a:cubicBezTo>
                <a:cubicBezTo>
                  <a:pt x="633" y="74"/>
                  <a:pt x="648" y="74"/>
                  <a:pt x="515" y="74"/>
                </a:cubicBezTo>
                <a:close/>
                <a:moveTo>
                  <a:pt x="133" y="236"/>
                </a:moveTo>
                <a:lnTo>
                  <a:pt x="133" y="236"/>
                </a:lnTo>
                <a:cubicBezTo>
                  <a:pt x="88" y="236"/>
                  <a:pt x="44" y="206"/>
                  <a:pt x="44" y="162"/>
                </a:cubicBezTo>
                <a:cubicBezTo>
                  <a:pt x="44" y="118"/>
                  <a:pt x="44" y="118"/>
                  <a:pt x="133" y="118"/>
                </a:cubicBezTo>
                <a:lnTo>
                  <a:pt x="133" y="236"/>
                </a:lnTo>
                <a:close/>
                <a:moveTo>
                  <a:pt x="486" y="191"/>
                </a:moveTo>
                <a:lnTo>
                  <a:pt x="486" y="191"/>
                </a:lnTo>
                <a:cubicBezTo>
                  <a:pt x="486" y="280"/>
                  <a:pt x="413" y="398"/>
                  <a:pt x="324" y="398"/>
                </a:cubicBezTo>
                <a:cubicBezTo>
                  <a:pt x="236" y="398"/>
                  <a:pt x="162" y="280"/>
                  <a:pt x="162" y="19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59"/>
                  <a:pt x="192" y="44"/>
                  <a:pt x="206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456" y="44"/>
                  <a:pt x="486" y="59"/>
                  <a:pt x="486" y="74"/>
                </a:cubicBezTo>
                <a:lnTo>
                  <a:pt x="486" y="191"/>
                </a:lnTo>
                <a:close/>
                <a:moveTo>
                  <a:pt x="515" y="236"/>
                </a:moveTo>
                <a:lnTo>
                  <a:pt x="515" y="236"/>
                </a:lnTo>
                <a:cubicBezTo>
                  <a:pt x="515" y="118"/>
                  <a:pt x="515" y="118"/>
                  <a:pt x="515" y="118"/>
                </a:cubicBezTo>
                <a:cubicBezTo>
                  <a:pt x="604" y="118"/>
                  <a:pt x="604" y="118"/>
                  <a:pt x="604" y="162"/>
                </a:cubicBezTo>
                <a:cubicBezTo>
                  <a:pt x="604" y="206"/>
                  <a:pt x="560" y="236"/>
                  <a:pt x="515" y="2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74" name="Freeform 94"/>
          <p:cNvSpPr>
            <a:spLocks noChangeArrowheads="1"/>
          </p:cNvSpPr>
          <p:nvPr/>
        </p:nvSpPr>
        <p:spPr bwMode="auto">
          <a:xfrm>
            <a:off x="12548122" y="9300050"/>
            <a:ext cx="534393" cy="497329"/>
          </a:xfrm>
          <a:custGeom>
            <a:avLst/>
            <a:gdLst>
              <a:gd name="T0" fmla="*/ 191 w 634"/>
              <a:gd name="T1" fmla="*/ 162 h 590"/>
              <a:gd name="T2" fmla="*/ 191 w 634"/>
              <a:gd name="T3" fmla="*/ 162 h 590"/>
              <a:gd name="T4" fmla="*/ 147 w 634"/>
              <a:gd name="T5" fmla="*/ 0 h 590"/>
              <a:gd name="T6" fmla="*/ 14 w 634"/>
              <a:gd name="T7" fmla="*/ 0 h 590"/>
              <a:gd name="T8" fmla="*/ 0 w 634"/>
              <a:gd name="T9" fmla="*/ 15 h 590"/>
              <a:gd name="T10" fmla="*/ 14 w 634"/>
              <a:gd name="T11" fmla="*/ 45 h 590"/>
              <a:gd name="T12" fmla="*/ 117 w 634"/>
              <a:gd name="T13" fmla="*/ 45 h 590"/>
              <a:gd name="T14" fmla="*/ 162 w 634"/>
              <a:gd name="T15" fmla="*/ 162 h 590"/>
              <a:gd name="T16" fmla="*/ 162 w 634"/>
              <a:gd name="T17" fmla="*/ 162 h 590"/>
              <a:gd name="T18" fmla="*/ 191 w 634"/>
              <a:gd name="T19" fmla="*/ 398 h 590"/>
              <a:gd name="T20" fmla="*/ 279 w 634"/>
              <a:gd name="T21" fmla="*/ 471 h 590"/>
              <a:gd name="T22" fmla="*/ 485 w 634"/>
              <a:gd name="T23" fmla="*/ 471 h 590"/>
              <a:gd name="T24" fmla="*/ 574 w 634"/>
              <a:gd name="T25" fmla="*/ 398 h 590"/>
              <a:gd name="T26" fmla="*/ 633 w 634"/>
              <a:gd name="T27" fmla="*/ 162 h 590"/>
              <a:gd name="T28" fmla="*/ 191 w 634"/>
              <a:gd name="T29" fmla="*/ 162 h 590"/>
              <a:gd name="T30" fmla="*/ 530 w 634"/>
              <a:gd name="T31" fmla="*/ 398 h 590"/>
              <a:gd name="T32" fmla="*/ 530 w 634"/>
              <a:gd name="T33" fmla="*/ 398 h 590"/>
              <a:gd name="T34" fmla="*/ 485 w 634"/>
              <a:gd name="T35" fmla="*/ 427 h 590"/>
              <a:gd name="T36" fmla="*/ 279 w 634"/>
              <a:gd name="T37" fmla="*/ 427 h 590"/>
              <a:gd name="T38" fmla="*/ 235 w 634"/>
              <a:gd name="T39" fmla="*/ 398 h 590"/>
              <a:gd name="T40" fmla="*/ 206 w 634"/>
              <a:gd name="T41" fmla="*/ 192 h 590"/>
              <a:gd name="T42" fmla="*/ 574 w 634"/>
              <a:gd name="T43" fmla="*/ 192 h 590"/>
              <a:gd name="T44" fmla="*/ 530 w 634"/>
              <a:gd name="T45" fmla="*/ 398 h 590"/>
              <a:gd name="T46" fmla="*/ 279 w 634"/>
              <a:gd name="T47" fmla="*/ 516 h 590"/>
              <a:gd name="T48" fmla="*/ 279 w 634"/>
              <a:gd name="T49" fmla="*/ 516 h 590"/>
              <a:gd name="T50" fmla="*/ 235 w 634"/>
              <a:gd name="T51" fmla="*/ 545 h 590"/>
              <a:gd name="T52" fmla="*/ 279 w 634"/>
              <a:gd name="T53" fmla="*/ 589 h 590"/>
              <a:gd name="T54" fmla="*/ 309 w 634"/>
              <a:gd name="T55" fmla="*/ 545 h 590"/>
              <a:gd name="T56" fmla="*/ 279 w 634"/>
              <a:gd name="T57" fmla="*/ 516 h 590"/>
              <a:gd name="T58" fmla="*/ 471 w 634"/>
              <a:gd name="T59" fmla="*/ 516 h 590"/>
              <a:gd name="T60" fmla="*/ 471 w 634"/>
              <a:gd name="T61" fmla="*/ 516 h 590"/>
              <a:gd name="T62" fmla="*/ 426 w 634"/>
              <a:gd name="T63" fmla="*/ 545 h 590"/>
              <a:gd name="T64" fmla="*/ 471 w 634"/>
              <a:gd name="T65" fmla="*/ 589 h 590"/>
              <a:gd name="T66" fmla="*/ 515 w 634"/>
              <a:gd name="T67" fmla="*/ 545 h 590"/>
              <a:gd name="T68" fmla="*/ 471 w 634"/>
              <a:gd name="T69" fmla="*/ 516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4" h="590">
                <a:moveTo>
                  <a:pt x="191" y="162"/>
                </a:moveTo>
                <a:lnTo>
                  <a:pt x="191" y="162"/>
                </a:lnTo>
                <a:cubicBezTo>
                  <a:pt x="147" y="0"/>
                  <a:pt x="147" y="0"/>
                  <a:pt x="147" y="0"/>
                </a:cubicBezTo>
                <a:cubicBezTo>
                  <a:pt x="14" y="0"/>
                  <a:pt x="14" y="0"/>
                  <a:pt x="14" y="0"/>
                </a:cubicBezTo>
                <a:lnTo>
                  <a:pt x="0" y="15"/>
                </a:lnTo>
                <a:cubicBezTo>
                  <a:pt x="0" y="30"/>
                  <a:pt x="14" y="45"/>
                  <a:pt x="14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62" y="162"/>
                  <a:pt x="162" y="162"/>
                  <a:pt x="162" y="162"/>
                </a:cubicBezTo>
                <a:lnTo>
                  <a:pt x="162" y="162"/>
                </a:lnTo>
                <a:cubicBezTo>
                  <a:pt x="191" y="398"/>
                  <a:pt x="191" y="398"/>
                  <a:pt x="191" y="398"/>
                </a:cubicBezTo>
                <a:cubicBezTo>
                  <a:pt x="191" y="442"/>
                  <a:pt x="235" y="471"/>
                  <a:pt x="279" y="471"/>
                </a:cubicBezTo>
                <a:cubicBezTo>
                  <a:pt x="485" y="471"/>
                  <a:pt x="485" y="471"/>
                  <a:pt x="485" y="471"/>
                </a:cubicBezTo>
                <a:cubicBezTo>
                  <a:pt x="530" y="471"/>
                  <a:pt x="574" y="442"/>
                  <a:pt x="574" y="398"/>
                </a:cubicBezTo>
                <a:cubicBezTo>
                  <a:pt x="633" y="162"/>
                  <a:pt x="633" y="162"/>
                  <a:pt x="633" y="162"/>
                </a:cubicBezTo>
                <a:lnTo>
                  <a:pt x="191" y="162"/>
                </a:lnTo>
                <a:close/>
                <a:moveTo>
                  <a:pt x="530" y="398"/>
                </a:moveTo>
                <a:lnTo>
                  <a:pt x="530" y="398"/>
                </a:lnTo>
                <a:cubicBezTo>
                  <a:pt x="530" y="413"/>
                  <a:pt x="515" y="427"/>
                  <a:pt x="485" y="427"/>
                </a:cubicBezTo>
                <a:cubicBezTo>
                  <a:pt x="279" y="427"/>
                  <a:pt x="279" y="427"/>
                  <a:pt x="279" y="427"/>
                </a:cubicBezTo>
                <a:cubicBezTo>
                  <a:pt x="250" y="427"/>
                  <a:pt x="235" y="413"/>
                  <a:pt x="235" y="398"/>
                </a:cubicBezTo>
                <a:cubicBezTo>
                  <a:pt x="206" y="192"/>
                  <a:pt x="206" y="192"/>
                  <a:pt x="206" y="192"/>
                </a:cubicBezTo>
                <a:cubicBezTo>
                  <a:pt x="574" y="192"/>
                  <a:pt x="574" y="192"/>
                  <a:pt x="574" y="192"/>
                </a:cubicBezTo>
                <a:lnTo>
                  <a:pt x="530" y="398"/>
                </a:lnTo>
                <a:close/>
                <a:moveTo>
                  <a:pt x="279" y="516"/>
                </a:moveTo>
                <a:lnTo>
                  <a:pt x="279" y="516"/>
                </a:lnTo>
                <a:cubicBezTo>
                  <a:pt x="250" y="516"/>
                  <a:pt x="235" y="530"/>
                  <a:pt x="235" y="545"/>
                </a:cubicBezTo>
                <a:cubicBezTo>
                  <a:pt x="235" y="575"/>
                  <a:pt x="250" y="589"/>
                  <a:pt x="279" y="589"/>
                </a:cubicBezTo>
                <a:cubicBezTo>
                  <a:pt x="294" y="589"/>
                  <a:pt x="309" y="575"/>
                  <a:pt x="309" y="545"/>
                </a:cubicBezTo>
                <a:cubicBezTo>
                  <a:pt x="309" y="530"/>
                  <a:pt x="294" y="516"/>
                  <a:pt x="279" y="516"/>
                </a:cubicBezTo>
                <a:close/>
                <a:moveTo>
                  <a:pt x="471" y="516"/>
                </a:moveTo>
                <a:lnTo>
                  <a:pt x="471" y="516"/>
                </a:lnTo>
                <a:cubicBezTo>
                  <a:pt x="456" y="516"/>
                  <a:pt x="426" y="530"/>
                  <a:pt x="426" y="545"/>
                </a:cubicBezTo>
                <a:cubicBezTo>
                  <a:pt x="426" y="575"/>
                  <a:pt x="456" y="589"/>
                  <a:pt x="471" y="589"/>
                </a:cubicBezTo>
                <a:cubicBezTo>
                  <a:pt x="485" y="589"/>
                  <a:pt x="515" y="575"/>
                  <a:pt x="515" y="545"/>
                </a:cubicBezTo>
                <a:cubicBezTo>
                  <a:pt x="515" y="530"/>
                  <a:pt x="485" y="516"/>
                  <a:pt x="471" y="5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2701" dirty="0"/>
          </a:p>
        </p:txBody>
      </p:sp>
      <p:sp>
        <p:nvSpPr>
          <p:cNvPr id="31" name="TextBox 30"/>
          <p:cNvSpPr txBox="1"/>
          <p:nvPr/>
        </p:nvSpPr>
        <p:spPr>
          <a:xfrm>
            <a:off x="5518942" y="2712903"/>
            <a:ext cx="7192995" cy="1200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OUR SERVICES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47547" y="4046630"/>
            <a:ext cx="11335748" cy="6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type of organization</a:t>
            </a:r>
          </a:p>
        </p:txBody>
      </p:sp>
      <p:pic>
        <p:nvPicPr>
          <p:cNvPr id="35" name="Picture 34" descr="logo-square-black-trans (1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39" grpId="0"/>
      <p:bldP spid="40" grpId="0"/>
      <p:bldP spid="42" grpId="0"/>
      <p:bldP spid="43" grpId="0"/>
      <p:bldP spid="45" grpId="0"/>
      <p:bldP spid="46" grpId="0"/>
      <p:bldP spid="48" grpId="0"/>
      <p:bldP spid="49" grpId="0"/>
      <p:bldP spid="51" grpId="0"/>
      <p:bldP spid="52" grpId="0"/>
      <p:bldP spid="54" grpId="0"/>
      <p:bldP spid="55" grpId="0"/>
      <p:bldP spid="57" grpId="0"/>
      <p:bldP spid="58" grpId="0"/>
      <p:bldP spid="62" grpId="0" animBg="1"/>
      <p:bldP spid="63" grpId="0" animBg="1"/>
      <p:bldP spid="64" grpId="0" animBg="1"/>
      <p:bldP spid="65" grpId="0" animBg="1"/>
      <p:bldP spid="66" grpId="0" animBg="1"/>
      <p:bldP spid="71" grpId="0" animBg="1"/>
      <p:bldP spid="72" grpId="0" animBg="1"/>
      <p:bldP spid="73" grpId="0" animBg="1"/>
      <p:bldP spid="74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381116" y="1889943"/>
            <a:ext cx="3468627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GOALS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748" y="3223668"/>
            <a:ext cx="12591346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...</a:t>
            </a:r>
          </a:p>
        </p:txBody>
      </p:sp>
      <p:pic>
        <p:nvPicPr>
          <p:cNvPr id="4" name="Picture Placeholder 3" descr="A picture containing building, indoor&#10;&#10;Description generated with high confidence">
            <a:extLst>
              <a:ext uri="{FF2B5EF4-FFF2-40B4-BE49-F238E27FC236}">
                <a16:creationId xmlns:a16="http://schemas.microsoft.com/office/drawing/2014/main" xmlns="" id="{1FAAEC8E-0532-47E0-B931-B08747A5A5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 descr="logo-square-black-trans (1)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33274" y="2812278"/>
            <a:ext cx="6087435" cy="101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Goals &amp; Results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932" y="3805116"/>
            <a:ext cx="7576191" cy="125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76"/>
              </a:lnSpc>
            </a:pP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, you will receive monthly exclusive ... </a:t>
            </a:r>
          </a:p>
        </p:txBody>
      </p:sp>
      <p:pic>
        <p:nvPicPr>
          <p:cNvPr id="10" name="Picture Placeholder 9" descr="A picture containing person, wearing&#10;&#10;Description generated with very high confidence">
            <a:extLst>
              <a:ext uri="{FF2B5EF4-FFF2-40B4-BE49-F238E27FC236}">
                <a16:creationId xmlns:a16="http://schemas.microsoft.com/office/drawing/2014/main" xmlns="" id="{B89B44D0-A5AE-484F-BAA1-51CEFC97A1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8714"/>
          <a:stretch/>
        </p:blipFill>
        <p:spPr>
          <a:xfrm>
            <a:off x="10985929" y="1"/>
            <a:ext cx="3711105" cy="13716000"/>
          </a:xfrm>
        </p:spPr>
      </p:pic>
      <p:sp>
        <p:nvSpPr>
          <p:cNvPr id="28" name="Shape 2779">
            <a:extLst>
              <a:ext uri="{FF2B5EF4-FFF2-40B4-BE49-F238E27FC236}">
                <a16:creationId xmlns:a16="http://schemas.microsoft.com/office/drawing/2014/main" xmlns="" id="{3171F456-DE61-4CB4-8E66-A503EC5AE2B2}"/>
              </a:ext>
            </a:extLst>
          </p:cNvPr>
          <p:cNvSpPr/>
          <p:nvPr/>
        </p:nvSpPr>
        <p:spPr>
          <a:xfrm>
            <a:off x="1444356" y="8563731"/>
            <a:ext cx="570698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29" name="Shape 2782">
            <a:extLst>
              <a:ext uri="{FF2B5EF4-FFF2-40B4-BE49-F238E27FC236}">
                <a16:creationId xmlns:a16="http://schemas.microsoft.com/office/drawing/2014/main" xmlns="" id="{08A01AC3-CE81-4B42-8F70-7A558A3E4DE6}"/>
              </a:ext>
            </a:extLst>
          </p:cNvPr>
          <p:cNvSpPr/>
          <p:nvPr/>
        </p:nvSpPr>
        <p:spPr>
          <a:xfrm>
            <a:off x="5358845" y="5998675"/>
            <a:ext cx="785465" cy="677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0" name="Shape 2783">
            <a:extLst>
              <a:ext uri="{FF2B5EF4-FFF2-40B4-BE49-F238E27FC236}">
                <a16:creationId xmlns:a16="http://schemas.microsoft.com/office/drawing/2014/main" xmlns="" id="{E0CA0C2B-F070-43E1-9293-DF06E77716E1}"/>
              </a:ext>
            </a:extLst>
          </p:cNvPr>
          <p:cNvSpPr/>
          <p:nvPr/>
        </p:nvSpPr>
        <p:spPr>
          <a:xfrm>
            <a:off x="5358848" y="8621780"/>
            <a:ext cx="784710" cy="67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1" name="Shape 2778">
            <a:extLst>
              <a:ext uri="{FF2B5EF4-FFF2-40B4-BE49-F238E27FC236}">
                <a16:creationId xmlns:a16="http://schemas.microsoft.com/office/drawing/2014/main" xmlns="" id="{93863AEB-B004-4A50-97BD-696686842971}"/>
              </a:ext>
            </a:extLst>
          </p:cNvPr>
          <p:cNvSpPr/>
          <p:nvPr/>
        </p:nvSpPr>
        <p:spPr>
          <a:xfrm>
            <a:off x="1337351" y="5945251"/>
            <a:ext cx="784710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FAB169B-8A11-43D7-B177-93A53F5C8B94}"/>
              </a:ext>
            </a:extLst>
          </p:cNvPr>
          <p:cNvSpPr txBox="1"/>
          <p:nvPr/>
        </p:nvSpPr>
        <p:spPr>
          <a:xfrm>
            <a:off x="1337350" y="6902967"/>
            <a:ext cx="2056973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COMPLEX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61A4B50-7E45-4A28-B427-D771BD5C77C7}"/>
              </a:ext>
            </a:extLst>
          </p:cNvPr>
          <p:cNvSpPr txBox="1"/>
          <p:nvPr/>
        </p:nvSpPr>
        <p:spPr>
          <a:xfrm>
            <a:off x="1337351" y="7341663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DCC5E8-0AC6-4D66-B02A-F3A7E8959D8F}"/>
              </a:ext>
            </a:extLst>
          </p:cNvPr>
          <p:cNvSpPr txBox="1"/>
          <p:nvPr/>
        </p:nvSpPr>
        <p:spPr>
          <a:xfrm>
            <a:off x="5298735" y="6902970"/>
            <a:ext cx="1516894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FBD8292-F48B-4C33-A2D4-A4AD0AFFF20B}"/>
              </a:ext>
            </a:extLst>
          </p:cNvPr>
          <p:cNvSpPr txBox="1"/>
          <p:nvPr/>
        </p:nvSpPr>
        <p:spPr>
          <a:xfrm>
            <a:off x="5298738" y="7341666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016946F-CC6E-4697-8E7A-28244D3E3E74}"/>
              </a:ext>
            </a:extLst>
          </p:cNvPr>
          <p:cNvSpPr txBox="1"/>
          <p:nvPr/>
        </p:nvSpPr>
        <p:spPr>
          <a:xfrm>
            <a:off x="1337351" y="9579497"/>
            <a:ext cx="2104716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CONQUER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A11FD8A-5A68-463F-8F00-DCF2535CF068}"/>
              </a:ext>
            </a:extLst>
          </p:cNvPr>
          <p:cNvSpPr txBox="1"/>
          <p:nvPr/>
        </p:nvSpPr>
        <p:spPr>
          <a:xfrm>
            <a:off x="1337351" y="10018192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48F495C-F047-45CC-B35D-CE60260ED85C}"/>
              </a:ext>
            </a:extLst>
          </p:cNvPr>
          <p:cNvSpPr txBox="1"/>
          <p:nvPr/>
        </p:nvSpPr>
        <p:spPr>
          <a:xfrm>
            <a:off x="5298735" y="9579500"/>
            <a:ext cx="2568756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INDUSTRIES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767BFA2-7D45-4758-A25F-9156E5D4A0D6}"/>
              </a:ext>
            </a:extLst>
          </p:cNvPr>
          <p:cNvSpPr txBox="1"/>
          <p:nvPr/>
        </p:nvSpPr>
        <p:spPr>
          <a:xfrm>
            <a:off x="5298738" y="10018195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pic>
        <p:nvPicPr>
          <p:cNvPr id="17" name="Picture 16" descr="logo-square-black-trans (1)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283828" y="10508716"/>
            <a:ext cx="6085263" cy="1419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HIGH VIEW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12966" y="10405970"/>
            <a:ext cx="7219789" cy="164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46"/>
              </a:lnSpc>
            </a:pP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2101" dirty="0" smtClean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2101" dirty="0" smtClean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you will receive monthly exclusive </a:t>
            </a:r>
            <a:r>
              <a:rPr lang="mr-IN" sz="2101" dirty="0">
                <a:latin typeface="Montserrat Light" charset="0"/>
                <a:ea typeface="Montserrat Light" charset="0"/>
                <a:cs typeface="Montserrat Light" charset="0"/>
              </a:rPr>
              <a:t>…</a:t>
            </a:r>
            <a:endParaRPr lang="en-US" sz="2101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Picture Placeholder 3" descr="A view of a city&#10;&#10;Description generated with very high confidence">
            <a:extLst>
              <a:ext uri="{FF2B5EF4-FFF2-40B4-BE49-F238E27FC236}">
                <a16:creationId xmlns:a16="http://schemas.microsoft.com/office/drawing/2014/main" xmlns="" id="{372110F2-0780-4E63-9BFB-C8B0CD4C824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 descr="logo-square-white-trans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7637" y="1270036"/>
            <a:ext cx="2406674" cy="21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993"/>
          <p:cNvGraphicFramePr/>
          <p:nvPr>
            <p:extLst>
              <p:ext uri="{D42A27DB-BD31-4B8C-83A1-F6EECF244321}">
                <p14:modId xmlns:p14="http://schemas.microsoft.com/office/powerpoint/2010/main" val="3264779584"/>
              </p:ext>
            </p:extLst>
          </p:nvPr>
        </p:nvGraphicFramePr>
        <p:xfrm>
          <a:off x="1106487" y="3835396"/>
          <a:ext cx="16005648" cy="8788403"/>
        </p:xfrm>
        <a:graphic>
          <a:graphicData uri="http://schemas.openxmlformats.org/drawingml/2006/table">
            <a:tbl>
              <a:tblPr firstRow="1" firstCol="1" lastRow="1" bandRow="1">
                <a:tableStyleId>{68D230F3-CF80-4859-8CE7-A43EE81993B5}</a:tableStyleId>
              </a:tblPr>
              <a:tblGrid>
                <a:gridCol w="26676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76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76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676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676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676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179656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January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February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March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April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May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ym typeface="Rajdhani"/>
                        </a:rPr>
                        <a:t>Presentations</a:t>
                      </a:r>
                      <a:endParaRPr sz="18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ym typeface="Rajdhani"/>
                        </a:rPr>
                        <a:t>Essays</a:t>
                      </a:r>
                      <a:endParaRPr sz="18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Articles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Interviews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Consulting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Books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195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Posters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716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70596" y="1038315"/>
            <a:ext cx="4391312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GROWTH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91946" y="2128064"/>
            <a:ext cx="12348550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</a:t>
            </a:r>
            <a:r>
              <a:rPr lang="mr-IN" sz="2401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8" name="Picture 7" descr="logo-square-black-trans (1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993"/>
          <p:cNvGraphicFramePr/>
          <p:nvPr>
            <p:extLst>
              <p:ext uri="{D42A27DB-BD31-4B8C-83A1-F6EECF244321}">
                <p14:modId xmlns:p14="http://schemas.microsoft.com/office/powerpoint/2010/main" val="3322193692"/>
              </p:ext>
            </p:extLst>
          </p:nvPr>
        </p:nvGraphicFramePr>
        <p:xfrm>
          <a:off x="1055688" y="3581399"/>
          <a:ext cx="16216312" cy="9296404"/>
        </p:xfrm>
        <a:graphic>
          <a:graphicData uri="http://schemas.openxmlformats.org/drawingml/2006/table">
            <a:tbl>
              <a:tblPr firstRow="1" firstCol="1" lastRow="1" bandRow="1">
                <a:tableStyleId>{68D230F3-CF80-4859-8CE7-A43EE81993B5}</a:tableStyleId>
              </a:tblPr>
              <a:tblGrid>
                <a:gridCol w="4054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540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540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54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47844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First Quarter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Second Quarter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ym typeface="Rajdhani"/>
                        </a:rPr>
                        <a:t>Third Quarter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ym typeface="Rajdhani"/>
                        </a:rPr>
                        <a:t>Presentations</a:t>
                      </a:r>
                      <a:endParaRPr sz="18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ym typeface="Rajdhani"/>
                        </a:rPr>
                        <a:t>Essays</a:t>
                      </a:r>
                      <a:endParaRPr sz="1800" b="1" dirty="0">
                        <a:solidFill>
                          <a:schemeClr val="tx1"/>
                        </a:solidFill>
                        <a:latin typeface="Lato Ligh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Articles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Interviews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Consulting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Books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727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Posters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394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XXXXX</a:t>
                      </a:r>
                      <a:endParaRPr lang="en-US" sz="1800" dirty="0">
                        <a:solidFill>
                          <a:schemeClr val="tx1"/>
                        </a:solidFill>
                        <a:latin typeface="Lato Light"/>
                        <a:cs typeface="Lato Light"/>
                      </a:endParaRPr>
                    </a:p>
                  </a:txBody>
                  <a:tcPr marL="37014" marR="37014" marT="37024" marB="37024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70592" y="1038315"/>
            <a:ext cx="4391312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GROWTH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9748" y="2128064"/>
            <a:ext cx="12692946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</a:t>
            </a:r>
            <a:r>
              <a:rPr lang="mr-IN" sz="2401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6" name="Picture 5" descr="logo-square-black-trans (1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587989" y="1457559"/>
            <a:ext cx="5054930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spc="-113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Our Offices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605516" y="8370253"/>
            <a:ext cx="15114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2226" y="5858088"/>
            <a:ext cx="0" cy="502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770496" y="5858088"/>
            <a:ext cx="0" cy="502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470413" y="3485620"/>
            <a:ext cx="11335748" cy="6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Located in three continents across twenty offices in eleven countries, we deliver</a:t>
            </a:r>
          </a:p>
        </p:txBody>
      </p:sp>
      <p:pic>
        <p:nvPicPr>
          <p:cNvPr id="5" name="Picture Placeholder 4" descr="A picture containing outdoor, water&#10;&#10;Description generated with very high confidence">
            <a:extLst>
              <a:ext uri="{FF2B5EF4-FFF2-40B4-BE49-F238E27FC236}">
                <a16:creationId xmlns:a16="http://schemas.microsoft.com/office/drawing/2014/main" xmlns="" id="{C8001F37-BEEE-4EAA-ABD1-883A5CC6D7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Placeholder 6" descr="A picture containing outdoor, sky&#10;&#10;Description generated with high confidence">
            <a:extLst>
              <a:ext uri="{FF2B5EF4-FFF2-40B4-BE49-F238E27FC236}">
                <a16:creationId xmlns:a16="http://schemas.microsoft.com/office/drawing/2014/main" xmlns="" id="{810CC91E-F77D-4122-BD09-1C33564A50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flock of birds flying over a field&#10;&#10;Description generated with high confidence">
            <a:extLst>
              <a:ext uri="{FF2B5EF4-FFF2-40B4-BE49-F238E27FC236}">
                <a16:creationId xmlns:a16="http://schemas.microsoft.com/office/drawing/2014/main" xmlns="" id="{AA66AFD7-90AD-4AA5-BC08-2499030F66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A picture containing cake, building, indoor&#10;&#10;Description generated with high confidence">
            <a:extLst>
              <a:ext uri="{FF2B5EF4-FFF2-40B4-BE49-F238E27FC236}">
                <a16:creationId xmlns:a16="http://schemas.microsoft.com/office/drawing/2014/main" xmlns="" id="{82EDB7DF-52AB-4244-96F8-E789F7A41E0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 descr="A tree in a forest&#10;&#10;Description generated with very high confidence">
            <a:extLst>
              <a:ext uri="{FF2B5EF4-FFF2-40B4-BE49-F238E27FC236}">
                <a16:creationId xmlns:a16="http://schemas.microsoft.com/office/drawing/2014/main" xmlns="" id="{5901A3C1-DA0F-4C4B-9943-FF26A835CB2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 descr="A view of a mountain&#10;&#10;Description generated with very high confidence">
            <a:extLst>
              <a:ext uri="{FF2B5EF4-FFF2-40B4-BE49-F238E27FC236}">
                <a16:creationId xmlns:a16="http://schemas.microsoft.com/office/drawing/2014/main" xmlns="" id="{32387FA5-0FBD-4DA7-B713-85D803491F7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13" descr="logo-square-black-trans (1)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2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9648487" y="3153466"/>
            <a:ext cx="7468711" cy="1939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Experience some of</a:t>
            </a:r>
          </a:p>
          <a:p>
            <a:r>
              <a:rPr lang="en-US" sz="60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offices.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37145" y="5168426"/>
            <a:ext cx="7424195" cy="86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76"/>
              </a:lnSpc>
            </a:pP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1800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, you </a:t>
            </a:r>
            <a:r>
              <a:rPr lang="mr-IN" sz="1800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1800" dirty="0"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648484" y="6429854"/>
            <a:ext cx="3283567" cy="1753986"/>
            <a:chOff x="9648484" y="6429854"/>
            <a:chExt cx="3283567" cy="1753986"/>
          </a:xfrm>
        </p:grpSpPr>
        <p:sp>
          <p:nvSpPr>
            <p:cNvPr id="54" name="TextBox 53"/>
            <p:cNvSpPr txBox="1"/>
            <p:nvPr/>
          </p:nvSpPr>
          <p:spPr>
            <a:xfrm>
              <a:off x="9648484" y="6429854"/>
              <a:ext cx="1504741" cy="46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1" b="1" spc="45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TOKYO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648487" y="6983511"/>
              <a:ext cx="3283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Lato Light" charset="0"/>
                  <a:ea typeface="Lato Light" charset="0"/>
                  <a:cs typeface="Lato Light" charset="0"/>
                </a:rPr>
                <a:t>You Exec is a service passionately focused on the professional development and success of our members.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736644" y="6427222"/>
            <a:ext cx="3283564" cy="1756618"/>
            <a:chOff x="13736644" y="6427222"/>
            <a:chExt cx="3283564" cy="1756618"/>
          </a:xfrm>
        </p:grpSpPr>
        <p:sp>
          <p:nvSpPr>
            <p:cNvPr id="56" name="TextBox 55"/>
            <p:cNvSpPr txBox="1"/>
            <p:nvPr/>
          </p:nvSpPr>
          <p:spPr>
            <a:xfrm>
              <a:off x="13787151" y="6427222"/>
              <a:ext cx="1384917" cy="46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1" b="1" spc="45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QUITO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736644" y="6983511"/>
              <a:ext cx="3283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Lato Light" charset="0"/>
                  <a:ea typeface="Lato Light" charset="0"/>
                  <a:cs typeface="Lato Light" charset="0"/>
                </a:rPr>
                <a:t>You Exec is a service passionately focused on the professional development and success of our members.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648484" y="8828695"/>
            <a:ext cx="3443085" cy="1756618"/>
            <a:chOff x="9648484" y="8828695"/>
            <a:chExt cx="3443085" cy="1756618"/>
          </a:xfrm>
        </p:grpSpPr>
        <p:sp>
          <p:nvSpPr>
            <p:cNvPr id="58" name="TextBox 57"/>
            <p:cNvSpPr txBox="1"/>
            <p:nvPr/>
          </p:nvSpPr>
          <p:spPr>
            <a:xfrm>
              <a:off x="9648484" y="8828695"/>
              <a:ext cx="3443085" cy="46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1" b="1" spc="45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SAN FRANCISCO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48487" y="9384984"/>
              <a:ext cx="3283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Lato Light" charset="0"/>
                  <a:ea typeface="Lato Light" charset="0"/>
                  <a:cs typeface="Lato Light" charset="0"/>
                </a:rPr>
                <a:t>You Exec is a service passionately focused on the professional development and success of our members.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736644" y="8828695"/>
            <a:ext cx="3283564" cy="1756618"/>
            <a:chOff x="13736644" y="8828695"/>
            <a:chExt cx="3283564" cy="1756618"/>
          </a:xfrm>
        </p:grpSpPr>
        <p:sp>
          <p:nvSpPr>
            <p:cNvPr id="60" name="TextBox 59"/>
            <p:cNvSpPr txBox="1"/>
            <p:nvPr/>
          </p:nvSpPr>
          <p:spPr>
            <a:xfrm>
              <a:off x="13787148" y="8828695"/>
              <a:ext cx="3008188" cy="461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1" b="1" spc="45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CASA BLANCA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3736644" y="9384984"/>
              <a:ext cx="3283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Lato Light" charset="0"/>
                  <a:ea typeface="Lato Light" charset="0"/>
                  <a:cs typeface="Lato Light" charset="0"/>
                </a:rPr>
                <a:t>You Exec is a service passionately focused on the professional development and success of our members. </a:t>
              </a:r>
            </a:p>
          </p:txBody>
        </p:sp>
      </p:grpSp>
      <p:pic>
        <p:nvPicPr>
          <p:cNvPr id="12" name="Picture Placeholder 11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xmlns="" id="{E6037737-E994-4556-9D70-8B9389768C0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Picture Placeholder 13" descr="A flock of birds flying over a field&#10;&#10;Description generated with high confidence">
            <a:extLst>
              <a:ext uri="{FF2B5EF4-FFF2-40B4-BE49-F238E27FC236}">
                <a16:creationId xmlns:a16="http://schemas.microsoft.com/office/drawing/2014/main" xmlns="" id="{EFB38DEA-14D2-45F1-ADD1-5E64C1B93B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xmlns="" id="{FB45B673-9CA6-46F2-A897-A6948711029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Picture Placeholder 17" descr="A view of a mountain&#10;&#10;Description generated with very high confidence">
            <a:extLst>
              <a:ext uri="{FF2B5EF4-FFF2-40B4-BE49-F238E27FC236}">
                <a16:creationId xmlns:a16="http://schemas.microsoft.com/office/drawing/2014/main" xmlns="" id="{E19E2767-D135-45CB-B06B-608DBF172DB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 descr="A person is cross country skiing on a snow covered mountain&#10;&#10;Description generated with very high confidence">
            <a:extLst>
              <a:ext uri="{FF2B5EF4-FFF2-40B4-BE49-F238E27FC236}">
                <a16:creationId xmlns:a16="http://schemas.microsoft.com/office/drawing/2014/main" xmlns="" id="{AD5EEF3D-F2D3-4B1A-A1E0-EB311962F586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" name="Picture Placeholder 21" descr="A picture containing black, fruit, berry, indoor&#10;&#10;Description generated with high confidence">
            <a:extLst>
              <a:ext uri="{FF2B5EF4-FFF2-40B4-BE49-F238E27FC236}">
                <a16:creationId xmlns:a16="http://schemas.microsoft.com/office/drawing/2014/main" xmlns="" id="{13833B45-2A60-4F82-8544-3D4C48E4356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Picture Placeholder 23" descr="A view of a snow covered mountain&#10;&#10;Description generated with very high confidence">
            <a:extLst>
              <a:ext uri="{FF2B5EF4-FFF2-40B4-BE49-F238E27FC236}">
                <a16:creationId xmlns:a16="http://schemas.microsoft.com/office/drawing/2014/main" xmlns="" id="{9762709E-702E-4D11-9760-5F5AD03DA8A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Picture Placeholder 25" descr="A herd of zebra standing on a dry grass field&#10;&#10;Description generated with very high confidence">
            <a:extLst>
              <a:ext uri="{FF2B5EF4-FFF2-40B4-BE49-F238E27FC236}">
                <a16:creationId xmlns:a16="http://schemas.microsoft.com/office/drawing/2014/main" xmlns="" id="{49FFBF07-35DA-4DDF-A322-0A8D2221BDA1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Picture Placeholder 27" descr="A turtle swimming under water&#10;&#10;Description generated with very high confidence">
            <a:extLst>
              <a:ext uri="{FF2B5EF4-FFF2-40B4-BE49-F238E27FC236}">
                <a16:creationId xmlns:a16="http://schemas.microsoft.com/office/drawing/2014/main" xmlns="" id="{86E61D21-C8CF-4789-A5F0-86A7AA2B030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" name="Picture 24" descr="logo-square-black-trans (1)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779"/>
          <p:cNvSpPr/>
          <p:nvPr/>
        </p:nvSpPr>
        <p:spPr>
          <a:xfrm>
            <a:off x="9934757" y="5211764"/>
            <a:ext cx="570698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6" name="Shape 2782"/>
          <p:cNvSpPr/>
          <p:nvPr/>
        </p:nvSpPr>
        <p:spPr>
          <a:xfrm>
            <a:off x="5926474" y="5323234"/>
            <a:ext cx="785465" cy="677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7" name="Shape 2783"/>
          <p:cNvSpPr/>
          <p:nvPr/>
        </p:nvSpPr>
        <p:spPr>
          <a:xfrm>
            <a:off x="13849246" y="5269810"/>
            <a:ext cx="784710" cy="67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9" name="Shape 2778"/>
          <p:cNvSpPr/>
          <p:nvPr/>
        </p:nvSpPr>
        <p:spPr>
          <a:xfrm>
            <a:off x="1904980" y="5269810"/>
            <a:ext cx="784710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40" name="TextBox 39"/>
          <p:cNvSpPr txBox="1"/>
          <p:nvPr/>
        </p:nvSpPr>
        <p:spPr>
          <a:xfrm>
            <a:off x="1904980" y="6227527"/>
            <a:ext cx="1095172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IDEA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04980" y="6666222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6367" y="6227530"/>
            <a:ext cx="2442641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EXECUTION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6367" y="6666225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27748" y="6227530"/>
            <a:ext cx="2596744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RESOURCES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27752" y="6666225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789136" y="6227530"/>
            <a:ext cx="2053299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PRODUCT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789136" y="6666225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47684" y="1909689"/>
            <a:ext cx="8735503" cy="120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2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HOW WE STARTED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89690" y="3243414"/>
            <a:ext cx="12093605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3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</a:t>
            </a:r>
            <a:r>
              <a:rPr lang="mr-IN" sz="2401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" name="Picture Placeholder 9" descr="A brown bear standing next to a forest&#10;&#10;Description generated with high confidence">
            <a:extLst>
              <a:ext uri="{FF2B5EF4-FFF2-40B4-BE49-F238E27FC236}">
                <a16:creationId xmlns:a16="http://schemas.microsoft.com/office/drawing/2014/main" xmlns="" id="{6975E051-DC82-4A06-A920-6C742C1D0FD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382001"/>
            <a:ext cx="18288000" cy="4457700"/>
          </a:xfrm>
        </p:spPr>
      </p:pic>
      <p:pic>
        <p:nvPicPr>
          <p:cNvPr id="19" name="Picture 18" descr="logo-square-white-trans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5626" y="9804417"/>
            <a:ext cx="2266034" cy="19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grass, sky, outdoor, man&#10;&#10;Description generated with very high confidence">
            <a:extLst>
              <a:ext uri="{FF2B5EF4-FFF2-40B4-BE49-F238E27FC236}">
                <a16:creationId xmlns:a16="http://schemas.microsoft.com/office/drawing/2014/main" xmlns="" id="{635940D1-68DC-4013-8CF0-19ED6DEA53A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700847"/>
            <a:ext cx="18287999" cy="4457642"/>
          </a:xfrm>
        </p:spPr>
      </p:pic>
      <p:sp>
        <p:nvSpPr>
          <p:cNvPr id="35" name="Shape 2779"/>
          <p:cNvSpPr/>
          <p:nvPr/>
        </p:nvSpPr>
        <p:spPr>
          <a:xfrm>
            <a:off x="11173832" y="9075876"/>
            <a:ext cx="570698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6" name="Shape 2782"/>
          <p:cNvSpPr/>
          <p:nvPr/>
        </p:nvSpPr>
        <p:spPr>
          <a:xfrm>
            <a:off x="7135615" y="9187346"/>
            <a:ext cx="785465" cy="677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7" name="Shape 2783"/>
          <p:cNvSpPr/>
          <p:nvPr/>
        </p:nvSpPr>
        <p:spPr>
          <a:xfrm>
            <a:off x="15038562" y="9133922"/>
            <a:ext cx="784710" cy="67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39" name="Shape 2778"/>
          <p:cNvSpPr/>
          <p:nvPr/>
        </p:nvSpPr>
        <p:spPr>
          <a:xfrm>
            <a:off x="3154410" y="9133925"/>
            <a:ext cx="784710" cy="784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 dirty="0"/>
          </a:p>
        </p:txBody>
      </p:sp>
      <p:sp>
        <p:nvSpPr>
          <p:cNvPr id="40" name="TextBox 39"/>
          <p:cNvSpPr txBox="1"/>
          <p:nvPr/>
        </p:nvSpPr>
        <p:spPr>
          <a:xfrm>
            <a:off x="2988687" y="10091642"/>
            <a:ext cx="1095172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IDEA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04980" y="10530334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63271" y="10091642"/>
            <a:ext cx="2442641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EXECUTION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6367" y="1053033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61769" y="10091642"/>
            <a:ext cx="2596744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RESOURCES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27752" y="1053033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394708" y="10091642"/>
            <a:ext cx="2053299" cy="46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PRODUCT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789136" y="10530337"/>
            <a:ext cx="328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9188" y="6565866"/>
            <a:ext cx="10110460" cy="715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1" b="1" spc="45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BRAINSTORMING DEVELOPMENT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748" y="7307939"/>
            <a:ext cx="12609270" cy="116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You Exec is a service passionately focused on the professional development and success of our members. When you join 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  <a:hlinkClick r:id="rId4"/>
              </a:rPr>
              <a:t>Plus</a:t>
            </a:r>
            <a:r>
              <a:rPr lang="en-US" sz="2401" dirty="0">
                <a:latin typeface="Lato Light" charset="0"/>
                <a:ea typeface="Lato Light" charset="0"/>
                <a:cs typeface="Lato Light" charset="0"/>
              </a:rPr>
              <a:t>, you will receive monthly exclusive </a:t>
            </a:r>
            <a:r>
              <a:rPr lang="mr-IN" sz="2401" dirty="0">
                <a:latin typeface="Lato Light" charset="0"/>
                <a:ea typeface="Lato Light" charset="0"/>
                <a:cs typeface="Lato Light" charset="0"/>
              </a:rPr>
              <a:t>…</a:t>
            </a:r>
            <a:endParaRPr lang="en-US" sz="2401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0" name="Picture 19" descr="logo-square-white-tran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63" y="1939379"/>
            <a:ext cx="2266034" cy="19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6516797" y="6873862"/>
            <a:ext cx="11771203" cy="4070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25" name="AutoShape 3"/>
          <p:cNvSpPr>
            <a:spLocks/>
          </p:cNvSpPr>
          <p:nvPr/>
        </p:nvSpPr>
        <p:spPr bwMode="auto">
          <a:xfrm>
            <a:off x="8158459" y="5050696"/>
            <a:ext cx="4210050" cy="48590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36" name="Rectangle 35"/>
          <p:cNvSpPr/>
          <p:nvPr/>
        </p:nvSpPr>
        <p:spPr>
          <a:xfrm>
            <a:off x="8740261" y="5862396"/>
            <a:ext cx="3010643" cy="366012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401" dirty="0">
                <a:latin typeface="Lato Light"/>
                <a:cs typeface="Lato Light"/>
              </a:rPr>
              <a:t>They have helped me thousands of times. Ever since I began my career I have been a member</a:t>
            </a:r>
          </a:p>
          <a:p>
            <a:pPr algn="ctr"/>
            <a:endParaRPr lang="en-US" sz="2401" dirty="0">
              <a:latin typeface="Lato Light"/>
              <a:cs typeface="Lato Light"/>
            </a:endParaRPr>
          </a:p>
          <a:p>
            <a:pPr algn="ctr"/>
            <a:endParaRPr lang="fr-FR" sz="1500" dirty="0">
              <a:latin typeface="Lato Light"/>
              <a:cs typeface="Lato Light"/>
            </a:endParaRPr>
          </a:p>
          <a:p>
            <a:pPr algn="ctr"/>
            <a:r>
              <a:rPr lang="fr-FR" sz="2701" dirty="0">
                <a:latin typeface="Lato Light"/>
                <a:cs typeface="Lato Light"/>
              </a:rPr>
              <a:t>Bill Franco</a:t>
            </a:r>
          </a:p>
          <a:p>
            <a:pPr algn="ctr"/>
            <a:r>
              <a:rPr lang="fr-FR" sz="1876" dirty="0">
                <a:latin typeface="Lato Light"/>
                <a:cs typeface="Lato Light"/>
              </a:rPr>
              <a:t>CFO Fortune 100</a:t>
            </a:r>
            <a:endParaRPr lang="en-US" sz="1876" dirty="0">
              <a:latin typeface="Lato Light"/>
              <a:cs typeface="Lato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933370" y="5786176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258838" y="7803613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0" name="AutoShape 3"/>
          <p:cNvSpPr>
            <a:spLocks/>
          </p:cNvSpPr>
          <p:nvPr/>
        </p:nvSpPr>
        <p:spPr bwMode="auto">
          <a:xfrm>
            <a:off x="12589644" y="5050696"/>
            <a:ext cx="4210050" cy="48590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xtLst/>
        </p:spPr>
        <p:txBody>
          <a:bodyPr lIns="0" tIns="0" rIns="0" bIns="0"/>
          <a:lstStyle/>
          <a:p>
            <a:endParaRPr lang="en-US" sz="2701" dirty="0"/>
          </a:p>
        </p:txBody>
      </p:sp>
      <p:sp>
        <p:nvSpPr>
          <p:cNvPr id="42" name="Rectangle 41"/>
          <p:cNvSpPr/>
          <p:nvPr/>
        </p:nvSpPr>
        <p:spPr>
          <a:xfrm>
            <a:off x="13171446" y="5862396"/>
            <a:ext cx="3010643" cy="366012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en-US" sz="2401" dirty="0">
                <a:latin typeface="Lato Light"/>
                <a:cs typeface="Lato Light"/>
              </a:rPr>
              <a:t>Not sure how I learned about [the service] but their customer support is second to none. Amazing</a:t>
            </a:r>
          </a:p>
          <a:p>
            <a:pPr algn="ctr"/>
            <a:endParaRPr lang="en-US" sz="2401" dirty="0">
              <a:latin typeface="Lato Light"/>
              <a:cs typeface="Lato Light"/>
            </a:endParaRPr>
          </a:p>
          <a:p>
            <a:pPr algn="ctr"/>
            <a:endParaRPr lang="fr-FR" sz="1500" dirty="0">
              <a:latin typeface="Lato Light"/>
              <a:cs typeface="Lato Light"/>
            </a:endParaRPr>
          </a:p>
          <a:p>
            <a:pPr algn="ctr"/>
            <a:r>
              <a:rPr lang="fr-FR" sz="2701" dirty="0">
                <a:latin typeface="Lato Light"/>
                <a:cs typeface="Lato Light"/>
              </a:rPr>
              <a:t>Michael Wood</a:t>
            </a:r>
          </a:p>
          <a:p>
            <a:pPr algn="ctr"/>
            <a:r>
              <a:rPr lang="fr-FR" sz="1876" dirty="0">
                <a:latin typeface="Lato Light"/>
                <a:cs typeface="Lato Light"/>
              </a:rPr>
              <a:t>Security </a:t>
            </a:r>
            <a:r>
              <a:rPr lang="fr-FR" sz="1876" dirty="0" err="1">
                <a:latin typeface="Lato Light"/>
                <a:cs typeface="Lato Light"/>
              </a:rPr>
              <a:t>Director</a:t>
            </a:r>
            <a:endParaRPr lang="en-US" sz="1876" dirty="0">
              <a:latin typeface="Lato Light"/>
              <a:cs typeface="Lato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2390902" y="5786176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‘‘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690023" y="7803613"/>
            <a:ext cx="1342735" cy="2054902"/>
          </a:xfrm>
          <a:prstGeom prst="rect">
            <a:avLst/>
          </a:prstGeom>
        </p:spPr>
        <p:txBody>
          <a:bodyPr wrap="square" lIns="137202" tIns="68602" rIns="137202" bIns="68602">
            <a:spAutoFit/>
          </a:bodyPr>
          <a:lstStyle/>
          <a:p>
            <a:pPr algn="ctr"/>
            <a:r>
              <a:rPr lang="fr-FR" sz="12453" spc="-225" dirty="0">
                <a:solidFill>
                  <a:schemeClr val="accent1"/>
                </a:solidFill>
                <a:latin typeface="Arial"/>
                <a:cs typeface="Arial"/>
              </a:rPr>
              <a:t>’’</a:t>
            </a:r>
            <a:endParaRPr lang="en-US" sz="12453" spc="-22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3828" y="2829509"/>
            <a:ext cx="6649542" cy="407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CUSTOMER</a:t>
            </a:r>
          </a:p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FEED-</a:t>
            </a:r>
          </a:p>
          <a:p>
            <a:r>
              <a:rPr lang="en-US" sz="8627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8978" y="8326469"/>
            <a:ext cx="4771333" cy="3460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You Exec is a service passionately focused on the professional development and success of our members. When you join </a:t>
            </a: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  <a:hlinkClick r:id="rId3"/>
              </a:rPr>
              <a:t>Plus</a:t>
            </a:r>
            <a:r>
              <a:rPr lang="en-US" sz="2101" dirty="0">
                <a:latin typeface="Montserrat Light" charset="0"/>
                <a:ea typeface="Montserrat Light" charset="0"/>
                <a:cs typeface="Montserrat Light" charset="0"/>
              </a:rPr>
              <a:t>, you will receive monthly exclusive essays, video interviews, book summaries </a:t>
            </a:r>
            <a:r>
              <a:rPr lang="mr-IN" sz="2101" dirty="0">
                <a:latin typeface="Montserrat Light" charset="0"/>
                <a:ea typeface="Montserrat Light" charset="0"/>
                <a:cs typeface="Montserrat Light" charset="0"/>
              </a:rPr>
              <a:t>…</a:t>
            </a:r>
            <a:endParaRPr lang="en-US" sz="2101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1" name="Picture Placeholder 10" descr="A close up of a bird&#10;&#10;Description generated with very high confidence">
            <a:extLst>
              <a:ext uri="{FF2B5EF4-FFF2-40B4-BE49-F238E27FC236}">
                <a16:creationId xmlns:a16="http://schemas.microsoft.com/office/drawing/2014/main" xmlns="" id="{614F766E-2750-4DC7-A4F8-1F5E7031A8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5352" y="3837484"/>
            <a:ext cx="1828800" cy="1828801"/>
          </a:xfrm>
        </p:spPr>
      </p:pic>
      <p:pic>
        <p:nvPicPr>
          <p:cNvPr id="9" name="Picture Placeholder 8" descr="A small bird perched on a branch&#10;&#10;Description generated with very high confidence">
            <a:extLst>
              <a:ext uri="{FF2B5EF4-FFF2-40B4-BE49-F238E27FC236}">
                <a16:creationId xmlns:a16="http://schemas.microsoft.com/office/drawing/2014/main" xmlns="" id="{308A629B-3C5C-4502-9ADB-7288DE9EB0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2537" y="3837484"/>
            <a:ext cx="1828801" cy="1828801"/>
          </a:xfrm>
        </p:spPr>
      </p:pic>
      <p:pic>
        <p:nvPicPr>
          <p:cNvPr id="15" name="Picture 14" descr="logo-square-black-trans (1)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3" y="260128"/>
            <a:ext cx="1226250" cy="10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2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5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25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25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5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25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 animBg="1"/>
      <p:bldP spid="36" grpId="0"/>
      <p:bldP spid="37" grpId="0"/>
      <p:bldP spid="38" grpId="0"/>
      <p:bldP spid="40" grpId="0" animBg="1"/>
      <p:bldP spid="42" grpId="0"/>
      <p:bldP spid="43" grpId="0"/>
      <p:bldP spid="44" grpId="0"/>
      <p:bldP spid="21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Prism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A9C1BF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
</file>

<file path=customXml/itemProps1.xml><?xml version="1.0" encoding="utf-8"?>
<ds:datastoreItem xmlns:ds="http://schemas.openxmlformats.org/officeDocument/2006/customXml" ds:itemID="{7B11C08D-58B9-4D14-B6EB-A26D4240C0D8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35782</TotalTime>
  <Words>1727</Words>
  <Application>Microsoft Office PowerPoint</Application>
  <PresentationFormat>Personalizado</PresentationFormat>
  <Paragraphs>336</Paragraphs>
  <Slides>23</Slides>
  <Notes>23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5" baseType="lpstr">
      <vt:lpstr>Default Theme</vt:lpstr>
      <vt:lpstr>think-cell Slide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Awesome PPT</Manager>
  <Company>Awesome PPT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Alvaro Ortiz Morales</cp:lastModifiedBy>
  <cp:revision>6334</cp:revision>
  <dcterms:created xsi:type="dcterms:W3CDTF">2014-11-12T21:47:38Z</dcterms:created>
  <dcterms:modified xsi:type="dcterms:W3CDTF">2019-01-07T23:10:03Z</dcterms:modified>
  <cp:category>Awesome 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1ffc06ef-fa46-46f9-b161-7b4f517f4dfc</vt:lpwstr>
  </property>
  <property fmtid="{D5CDD505-2E9C-101B-9397-08002B2CF9AE}" pid="3" name="bjSaver">
    <vt:lpwstr>N/vCFqaxthKczHDUbxsLhgofQFwGgG10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policy="a10f9ac0-5937-4b4f-b459-96aedd9ed2c5" xmlns="http://www.boldonjames.com/2008/01/sie/i</vt:lpwstr>
  </property>
  <property fmtid="{D5CDD505-2E9C-101B-9397-08002B2CF9AE}" pid="5" name="bjDocumentLabelXML-0">
    <vt:lpwstr>nternal/label"&gt;&lt;element uid="9920fcc9-9f43-4d43-9e3e-b98a219cfd55" value="" /&gt;&lt;/sisl&gt;</vt:lpwstr>
  </property>
  <property fmtid="{D5CDD505-2E9C-101B-9397-08002B2CF9AE}" pid="6" name="bjDocumentSecurityLabel">
    <vt:lpwstr>Not Classified</vt:lpwstr>
  </property>
</Properties>
</file>